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F0F36-72C9-BD2B-53DD-7D40C1874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BBD6D1-1697-AD83-17FF-6736D8842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D1C5ED-B6C8-7970-4C51-81CC000B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020B3-7FC4-E5D9-89F0-85CC035F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AB623F-88AB-5E5A-35BB-E9DA464A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96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61AFBD-0612-100F-7A10-890BE03E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9E1B53-2641-D24A-4CC4-1F9B1F513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DBEBB3-C4E7-9547-F099-F9E6E26D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97979D-FAED-7D15-2CD0-3F8C055A4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7650A4-731D-9377-1092-75387107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64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1FBC25-5EF7-7390-2337-5804BBBAD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6F940B-D5C1-7691-6E58-5AE1FCD2A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905ACB-BAE6-7255-9202-8F889ACF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64E105-CEE1-F457-2346-AA7F9586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D6896-6C91-7D4F-FD3E-BAB7B210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6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506E9-06E1-3B7A-2972-62FBCD5C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49A35-D4D5-0396-4654-333463C82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72A655-DB20-4387-AA50-4D0438358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CBEE0D-1F54-26C0-2814-C92A6EFB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F41368-119D-9E0D-4D45-706A9484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70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5F1B1-B5DA-D22E-A832-5B79CDC2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1427EC-A2B7-C915-F4E1-57020627E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DE5EA-C806-ECEA-2255-AB7EF4D8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87674A-66B2-4E82-88DF-547123A5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123790-6EBD-F3E3-30BD-75CE6DE2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9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1EEFA-9A87-7548-C0C8-069F8D09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C59C72-0C9B-CC71-30CF-6AC7E33BC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1ED014-598F-13F5-022B-32C885A54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5ED655-E4AB-1034-637B-B21885E3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72B7FA-6CAA-5D5D-63EA-7F2DA3D3A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98BAA9-D2BB-E229-1808-393C1B9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91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A366DC-5C8D-4684-BE9C-692EF009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418FAF-7301-CD15-05A0-256077CD0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79CD0F-B927-111D-FD76-429963B14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D207F5-E60F-EB05-510F-8F11ACC32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E03C9B0-F66D-31A6-333B-F13FFDBF6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17E4EEF-4D90-9DBC-1908-3AE05CC6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D35CA0-687B-EADC-696B-C2358132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EC5D96-B190-3B66-6483-6B4157E7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56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2716C7-B84D-EDB5-BE5F-CB73ED13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97D668-51AC-FA78-2699-918C215F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03707A-724A-7605-6233-155FE356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BA292F-E00C-2B1B-FCBF-831B534D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82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5D6C0F3-4473-34D2-CC72-531D87A2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D97704-3046-DD0F-ACA8-121AB7A6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23AAAA-4F3E-39F8-E51E-17FCD4A0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3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43F0E-BCE4-0688-3870-5CA70DDE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70144F-13B5-D3F0-AD2C-05937DA2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9EE0F3-38EF-6621-D472-0C2E9A93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709006-46E1-82A4-5ED7-D52CC7C4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2AB71A-E29D-620D-6C43-FF133607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BF5069-1654-1EA5-25F0-C3440CE6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0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35E484-4BA6-58D4-19CB-94BD5F965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455BA6C-5EEA-93DC-0761-A38A014ED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D8DD0E-2BFF-6123-460A-EE26FDB0B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2FB42B-DE9D-EE85-2AE2-68A261AF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4E89B-409F-66B4-E986-098823A1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F3E650-2BD0-3EB4-A898-9CBA275D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789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5A156E-F9E6-2422-EE5B-5205128A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FD7AA8-6428-87B4-DB77-617EC05F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18BF26-978A-EE70-E1FC-2F455ACB6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0882BA-163D-4497-888F-E8FD7068F380}" type="datetimeFigureOut">
              <a:rPr lang="cs-CZ" smtClean="0"/>
              <a:t>21.05.2026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517861-521A-DCAE-26C8-5A160F2E5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38DE67-62A1-E153-3EB7-BC131E584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4927C-F257-4D8D-85D8-33D8B0A1C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2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2D359E-4CD2-9C4D-1024-1CB82DD46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1B7355-49B8-F891-4D8A-10821296E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CD4EBA-6CA0-201D-C5F3-B53FC3F77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4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451F7-91C2-8569-582D-88EAF955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455056-75CA-0431-3456-ADC219B2D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5FA54D-3C39-1AEB-9093-5E914EB2B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5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17F9A68-E2F0-4FDE-D34B-547015AD1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037A6B-3E05-C944-1289-5A85E0400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5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A700648-CA04-EA16-D4B4-CE44766AE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7D14BDB-E239-CE5C-9B9D-5869D449E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388D8D-A8EB-327F-4BB6-9E3121F44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9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C5BFE1-A1F1-D094-842D-47F483113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4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Širokoúhlá obrazovka</PresentationFormat>
  <Paragraphs>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Machalová Marie</dc:creator>
  <cp:lastModifiedBy>Machalová Marie</cp:lastModifiedBy>
  <cp:revision>1</cp:revision>
  <dcterms:created xsi:type="dcterms:W3CDTF">2026-05-21T11:55:35Z</dcterms:created>
  <dcterms:modified xsi:type="dcterms:W3CDTF">2026-05-21T12:04:37Z</dcterms:modified>
</cp:coreProperties>
</file>