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2" r:id="rId3"/>
    <p:sldId id="265" r:id="rId4"/>
    <p:sldId id="289" r:id="rId5"/>
    <p:sldId id="288" r:id="rId6"/>
    <p:sldId id="297" r:id="rId7"/>
    <p:sldId id="298" r:id="rId8"/>
    <p:sldId id="295" r:id="rId9"/>
    <p:sldId id="296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8AC97D"/>
    <a:srgbClr val="FEE580"/>
    <a:srgbClr val="006AAC"/>
    <a:srgbClr val="0C61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332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FCBC2C-42F5-42A3-8FCA-2F0BC0A2F60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8AC3F9-D440-47F8-82F4-65BDFBDA1C3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Oxygen distribution through </a:t>
          </a:r>
          <a:r>
            <a:rPr lang="en-US" b="1" dirty="0"/>
            <a:t>water supersaturation</a:t>
          </a:r>
          <a:r>
            <a:rPr lang="en-US" dirty="0"/>
            <a:t> has been used in RAS systems since the 1970s.</a:t>
          </a:r>
        </a:p>
      </dgm:t>
    </dgm:pt>
    <dgm:pt modelId="{8CA0BDFC-CF1A-4544-B344-4785CEED120B}" type="parTrans" cxnId="{1F77034C-5E40-4D5F-AAF0-C71146C54A24}">
      <dgm:prSet/>
      <dgm:spPr/>
      <dgm:t>
        <a:bodyPr/>
        <a:lstStyle/>
        <a:p>
          <a:endParaRPr lang="en-US"/>
        </a:p>
      </dgm:t>
    </dgm:pt>
    <dgm:pt modelId="{316A5A32-72DD-41CB-8EA7-93007CF097F9}" type="sibTrans" cxnId="{1F77034C-5E40-4D5F-AAF0-C71146C54A24}">
      <dgm:prSet/>
      <dgm:spPr/>
      <dgm:t>
        <a:bodyPr/>
        <a:lstStyle/>
        <a:p>
          <a:endParaRPr lang="en-US"/>
        </a:p>
      </dgm:t>
    </dgm:pt>
    <dgm:pt modelId="{20D34C35-6875-45C7-89FC-22838838806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Advanced measurement and control methods enable the transfer of this technology to </a:t>
          </a:r>
          <a:r>
            <a:rPr lang="en-US" b="1" dirty="0"/>
            <a:t>wastewater treatment plants </a:t>
          </a:r>
          <a:r>
            <a:rPr lang="en-US" dirty="0"/>
            <a:t>(WWTPs).</a:t>
          </a:r>
        </a:p>
      </dgm:t>
    </dgm:pt>
    <dgm:pt modelId="{9BF2ADDD-FF6B-41F5-B51F-F47FD988CBDB}" type="parTrans" cxnId="{32B60E5C-157B-4C5C-B918-0EA52FD5A443}">
      <dgm:prSet/>
      <dgm:spPr/>
      <dgm:t>
        <a:bodyPr/>
        <a:lstStyle/>
        <a:p>
          <a:endParaRPr lang="en-US"/>
        </a:p>
      </dgm:t>
    </dgm:pt>
    <dgm:pt modelId="{38720F9E-2CE5-4F02-8C65-0765E105995F}" type="sibTrans" cxnId="{32B60E5C-157B-4C5C-B918-0EA52FD5A443}">
      <dgm:prSet/>
      <dgm:spPr/>
      <dgm:t>
        <a:bodyPr/>
        <a:lstStyle/>
        <a:p>
          <a:endParaRPr lang="en-US"/>
        </a:p>
      </dgm:t>
    </dgm:pt>
    <dgm:pt modelId="{4B088589-AF5F-41B4-8DA3-0EB3D5B3E42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technological process includes oxygen concentration (PSA), which inherently </a:t>
          </a:r>
          <a:r>
            <a:rPr lang="en-US" b="1" dirty="0"/>
            <a:t>allows for its accumulation</a:t>
          </a:r>
          <a:r>
            <a:rPr lang="en-US" dirty="0"/>
            <a:t>.</a:t>
          </a:r>
        </a:p>
      </dgm:t>
    </dgm:pt>
    <dgm:pt modelId="{4D8B5762-1A61-49D2-899E-357DA304944A}" type="parTrans" cxnId="{91866AF0-B6E0-4402-863B-9D3B400823A7}">
      <dgm:prSet/>
      <dgm:spPr/>
      <dgm:t>
        <a:bodyPr/>
        <a:lstStyle/>
        <a:p>
          <a:endParaRPr lang="en-US"/>
        </a:p>
      </dgm:t>
    </dgm:pt>
    <dgm:pt modelId="{CE39C1BF-3811-4B1F-91E2-99F993F0A0DA}" type="sibTrans" cxnId="{91866AF0-B6E0-4402-863B-9D3B400823A7}">
      <dgm:prSet/>
      <dgm:spPr/>
      <dgm:t>
        <a:bodyPr/>
        <a:lstStyle/>
        <a:p>
          <a:endParaRPr lang="en-US"/>
        </a:p>
      </dgm:t>
    </dgm:pt>
    <dgm:pt modelId="{CDCEA1D5-9557-42D4-9917-8BA56C99328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Oxygen </a:t>
          </a:r>
          <a:r>
            <a:rPr lang="cs-CZ" dirty="0" err="1"/>
            <a:t>accumulation</a:t>
          </a:r>
          <a:r>
            <a:rPr lang="cs-CZ" dirty="0"/>
            <a:t> </a:t>
          </a:r>
          <a:r>
            <a:rPr lang="cs-CZ" dirty="0" err="1"/>
            <a:t>enables</a:t>
          </a:r>
          <a:r>
            <a:rPr lang="cs-CZ" dirty="0"/>
            <a:t> </a:t>
          </a:r>
          <a:r>
            <a:rPr lang="cs-CZ" dirty="0" err="1"/>
            <a:t>efficient</a:t>
          </a:r>
          <a:r>
            <a:rPr lang="cs-CZ" dirty="0"/>
            <a:t> </a:t>
          </a:r>
          <a:r>
            <a:rPr lang="cs-CZ" b="1" dirty="0" err="1"/>
            <a:t>utilization</a:t>
          </a:r>
          <a:r>
            <a:rPr lang="cs-CZ" b="1" dirty="0"/>
            <a:t> </a:t>
          </a:r>
          <a:r>
            <a:rPr lang="cs-CZ" b="1" dirty="0" err="1"/>
            <a:t>of</a:t>
          </a:r>
          <a:r>
            <a:rPr lang="cs-CZ" b="1" dirty="0"/>
            <a:t> </a:t>
          </a:r>
          <a:r>
            <a:rPr lang="cs-CZ" b="1" dirty="0" err="1"/>
            <a:t>fluctuations</a:t>
          </a:r>
          <a:r>
            <a:rPr lang="cs-CZ" b="1" dirty="0"/>
            <a:t> in </a:t>
          </a:r>
          <a:r>
            <a:rPr lang="cs-CZ" b="1" dirty="0" err="1"/>
            <a:t>electricity</a:t>
          </a:r>
          <a:r>
            <a:rPr lang="cs-CZ" b="1" dirty="0"/>
            <a:t> </a:t>
          </a:r>
          <a:r>
            <a:rPr lang="cs-CZ" b="1" dirty="0" err="1"/>
            <a:t>production</a:t>
          </a:r>
          <a:r>
            <a:rPr lang="cs-CZ" b="1" dirty="0"/>
            <a:t> </a:t>
          </a:r>
          <a:r>
            <a:rPr lang="cs-CZ" dirty="0"/>
            <a:t>(</a:t>
          </a:r>
          <a:r>
            <a:rPr lang="cs-CZ" dirty="0" err="1"/>
            <a:t>renewable</a:t>
          </a:r>
          <a:r>
            <a:rPr lang="cs-CZ" dirty="0"/>
            <a:t> </a:t>
          </a:r>
          <a:r>
            <a:rPr lang="cs-CZ" dirty="0" err="1"/>
            <a:t>sources</a:t>
          </a:r>
          <a:r>
            <a:rPr lang="cs-CZ" dirty="0"/>
            <a:t>).</a:t>
          </a:r>
          <a:endParaRPr lang="en-US" dirty="0"/>
        </a:p>
      </dgm:t>
    </dgm:pt>
    <dgm:pt modelId="{260F90E2-7120-40BC-B8DC-C1B5AC0B137B}" type="parTrans" cxnId="{0E7AD0D8-AEE3-4655-BEF1-0E56E3468040}">
      <dgm:prSet/>
      <dgm:spPr/>
      <dgm:t>
        <a:bodyPr/>
        <a:lstStyle/>
        <a:p>
          <a:endParaRPr lang="en-US"/>
        </a:p>
      </dgm:t>
    </dgm:pt>
    <dgm:pt modelId="{0837A50C-12A9-4ECA-BC1A-12E7430002D7}" type="sibTrans" cxnId="{0E7AD0D8-AEE3-4655-BEF1-0E56E3468040}">
      <dgm:prSet/>
      <dgm:spPr/>
      <dgm:t>
        <a:bodyPr/>
        <a:lstStyle/>
        <a:p>
          <a:endParaRPr lang="en-US"/>
        </a:p>
      </dgm:t>
    </dgm:pt>
    <dgm:pt modelId="{15DCF3CB-9A68-4BB8-981E-E165AEAEF55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result is an </a:t>
          </a:r>
          <a:r>
            <a:rPr lang="en-US" b="1" dirty="0"/>
            <a:t>increase in WWTP capacity</a:t>
          </a:r>
          <a:r>
            <a:rPr lang="en-US" dirty="0"/>
            <a:t> (supersaturation technology) and a reduction in energy costs (through accumulation), among other benefits.</a:t>
          </a:r>
        </a:p>
      </dgm:t>
    </dgm:pt>
    <dgm:pt modelId="{9BB0678E-7DC3-4C47-949E-BA41FB550855}" type="parTrans" cxnId="{3315A93E-0AFD-44BE-8229-86ACEC421947}">
      <dgm:prSet/>
      <dgm:spPr/>
      <dgm:t>
        <a:bodyPr/>
        <a:lstStyle/>
        <a:p>
          <a:endParaRPr lang="en-US"/>
        </a:p>
      </dgm:t>
    </dgm:pt>
    <dgm:pt modelId="{3ADD8DD4-2188-4FD5-947F-7ABD668B948E}" type="sibTrans" cxnId="{3315A93E-0AFD-44BE-8229-86ACEC421947}">
      <dgm:prSet/>
      <dgm:spPr/>
      <dgm:t>
        <a:bodyPr/>
        <a:lstStyle/>
        <a:p>
          <a:endParaRPr lang="en-US"/>
        </a:p>
      </dgm:t>
    </dgm:pt>
    <dgm:pt modelId="{45C9F53E-ECEC-4EB7-90D8-7AF27A4AB3F3}" type="pres">
      <dgm:prSet presAssocID="{26FCBC2C-42F5-42A3-8FCA-2F0BC0A2F603}" presName="root" presStyleCnt="0">
        <dgm:presLayoutVars>
          <dgm:dir/>
          <dgm:resizeHandles val="exact"/>
        </dgm:presLayoutVars>
      </dgm:prSet>
      <dgm:spPr/>
    </dgm:pt>
    <dgm:pt modelId="{39122772-4B05-4B93-B13D-E9453D06C988}" type="pres">
      <dgm:prSet presAssocID="{228AC3F9-D440-47F8-82F4-65BDFBDA1C37}" presName="compNode" presStyleCnt="0"/>
      <dgm:spPr/>
    </dgm:pt>
    <dgm:pt modelId="{B2B8DBB5-90A6-4AD6-B099-DE8B0F6E9B03}" type="pres">
      <dgm:prSet presAssocID="{228AC3F9-D440-47F8-82F4-65BDFBDA1C37}" presName="bgRect" presStyleLbl="bgShp" presStyleIdx="0" presStyleCnt="5"/>
      <dgm:spPr/>
    </dgm:pt>
    <dgm:pt modelId="{5C786D4D-4F9B-4996-AC72-B4DE99CEF57C}" type="pres">
      <dgm:prSet presAssocID="{228AC3F9-D440-47F8-82F4-65BDFBDA1C3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bliny obrys"/>
        </a:ext>
      </dgm:extLst>
    </dgm:pt>
    <dgm:pt modelId="{540B9F95-01C2-41A6-9F48-B26FE8192723}" type="pres">
      <dgm:prSet presAssocID="{228AC3F9-D440-47F8-82F4-65BDFBDA1C37}" presName="spaceRect" presStyleCnt="0"/>
      <dgm:spPr/>
    </dgm:pt>
    <dgm:pt modelId="{36691AFC-B7FE-4580-83FA-B8F085A77272}" type="pres">
      <dgm:prSet presAssocID="{228AC3F9-D440-47F8-82F4-65BDFBDA1C37}" presName="parTx" presStyleLbl="revTx" presStyleIdx="0" presStyleCnt="5">
        <dgm:presLayoutVars>
          <dgm:chMax val="0"/>
          <dgm:chPref val="0"/>
        </dgm:presLayoutVars>
      </dgm:prSet>
      <dgm:spPr/>
    </dgm:pt>
    <dgm:pt modelId="{569776A0-5D78-4699-BBEF-435FDB912433}" type="pres">
      <dgm:prSet presAssocID="{316A5A32-72DD-41CB-8EA7-93007CF097F9}" presName="sibTrans" presStyleCnt="0"/>
      <dgm:spPr/>
    </dgm:pt>
    <dgm:pt modelId="{4EAA0544-1873-4E06-B94F-6479525ACCDB}" type="pres">
      <dgm:prSet presAssocID="{20D34C35-6875-45C7-89FC-228388388067}" presName="compNode" presStyleCnt="0"/>
      <dgm:spPr/>
    </dgm:pt>
    <dgm:pt modelId="{D1ABBAD0-BB06-4445-AEA5-723B6C90DB34}" type="pres">
      <dgm:prSet presAssocID="{20D34C35-6875-45C7-89FC-228388388067}" presName="bgRect" presStyleLbl="bgShp" presStyleIdx="1" presStyleCnt="5"/>
      <dgm:spPr/>
    </dgm:pt>
    <dgm:pt modelId="{9A466BF2-54F7-40EE-82F3-17FBCC801A31}" type="pres">
      <dgm:prSet presAssocID="{20D34C35-6875-45C7-89FC-22838838806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moční čepice se souvislou výplní"/>
        </a:ext>
      </dgm:extLst>
    </dgm:pt>
    <dgm:pt modelId="{97E40D23-48E7-45F0-966C-59B2B2A8F55E}" type="pres">
      <dgm:prSet presAssocID="{20D34C35-6875-45C7-89FC-228388388067}" presName="spaceRect" presStyleCnt="0"/>
      <dgm:spPr/>
    </dgm:pt>
    <dgm:pt modelId="{C51FBA3E-249C-4E5E-9F73-9DBB75C86C4D}" type="pres">
      <dgm:prSet presAssocID="{20D34C35-6875-45C7-89FC-228388388067}" presName="parTx" presStyleLbl="revTx" presStyleIdx="1" presStyleCnt="5">
        <dgm:presLayoutVars>
          <dgm:chMax val="0"/>
          <dgm:chPref val="0"/>
        </dgm:presLayoutVars>
      </dgm:prSet>
      <dgm:spPr/>
    </dgm:pt>
    <dgm:pt modelId="{2B26F136-3A9D-4A0F-8F9B-161F0FEFE43D}" type="pres">
      <dgm:prSet presAssocID="{38720F9E-2CE5-4F02-8C65-0765E105995F}" presName="sibTrans" presStyleCnt="0"/>
      <dgm:spPr/>
    </dgm:pt>
    <dgm:pt modelId="{28D8E43E-93AC-4B15-B95D-8A7C824AC69E}" type="pres">
      <dgm:prSet presAssocID="{4B088589-AF5F-41B4-8DA3-0EB3D5B3E428}" presName="compNode" presStyleCnt="0"/>
      <dgm:spPr/>
    </dgm:pt>
    <dgm:pt modelId="{1C1935FE-84BD-4F36-979E-881CE2518701}" type="pres">
      <dgm:prSet presAssocID="{4B088589-AF5F-41B4-8DA3-0EB3D5B3E428}" presName="bgRect" presStyleLbl="bgShp" presStyleIdx="2" presStyleCnt="5"/>
      <dgm:spPr/>
    </dgm:pt>
    <dgm:pt modelId="{908E45B6-BC9E-49D7-B3D0-56A9A735E580}" type="pres">
      <dgm:prSet presAssocID="{4B088589-AF5F-41B4-8DA3-0EB3D5B3E42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áhnout se souvislou výplní"/>
        </a:ext>
      </dgm:extLst>
    </dgm:pt>
    <dgm:pt modelId="{8C7D584F-5E7F-47D1-90F8-852BAC940F8B}" type="pres">
      <dgm:prSet presAssocID="{4B088589-AF5F-41B4-8DA3-0EB3D5B3E428}" presName="spaceRect" presStyleCnt="0"/>
      <dgm:spPr/>
    </dgm:pt>
    <dgm:pt modelId="{F370F5AB-0DB6-40E1-B2BE-6A4859B90C8A}" type="pres">
      <dgm:prSet presAssocID="{4B088589-AF5F-41B4-8DA3-0EB3D5B3E428}" presName="parTx" presStyleLbl="revTx" presStyleIdx="2" presStyleCnt="5">
        <dgm:presLayoutVars>
          <dgm:chMax val="0"/>
          <dgm:chPref val="0"/>
        </dgm:presLayoutVars>
      </dgm:prSet>
      <dgm:spPr/>
    </dgm:pt>
    <dgm:pt modelId="{CAEF54D1-E213-4451-A0D6-788BB776BE1B}" type="pres">
      <dgm:prSet presAssocID="{CE39C1BF-3811-4B1F-91E2-99F993F0A0DA}" presName="sibTrans" presStyleCnt="0"/>
      <dgm:spPr/>
    </dgm:pt>
    <dgm:pt modelId="{8083B7C9-E4C5-4A16-ACD9-D775EE61C83A}" type="pres">
      <dgm:prSet presAssocID="{CDCEA1D5-9557-42D4-9917-8BA56C993282}" presName="compNode" presStyleCnt="0"/>
      <dgm:spPr/>
    </dgm:pt>
    <dgm:pt modelId="{C8FBC667-08F1-46C2-A966-37897F6BFDBF}" type="pres">
      <dgm:prSet presAssocID="{CDCEA1D5-9557-42D4-9917-8BA56C993282}" presName="bgRect" presStyleLbl="bgShp" presStyleIdx="3" presStyleCnt="5"/>
      <dgm:spPr/>
    </dgm:pt>
    <dgm:pt modelId="{29AF445A-64DA-43F7-9B5C-4B0EA706C129}" type="pres">
      <dgm:prSet presAssocID="{CDCEA1D5-9557-42D4-9917-8BA56C993282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bnovitelný zdroj energie se souvislou výplní"/>
        </a:ext>
      </dgm:extLst>
    </dgm:pt>
    <dgm:pt modelId="{934F4230-A952-442B-96AF-ED522AEBDEB7}" type="pres">
      <dgm:prSet presAssocID="{CDCEA1D5-9557-42D4-9917-8BA56C993282}" presName="spaceRect" presStyleCnt="0"/>
      <dgm:spPr/>
    </dgm:pt>
    <dgm:pt modelId="{3376BD8A-7129-4443-B0DF-8F408E067459}" type="pres">
      <dgm:prSet presAssocID="{CDCEA1D5-9557-42D4-9917-8BA56C993282}" presName="parTx" presStyleLbl="revTx" presStyleIdx="3" presStyleCnt="5">
        <dgm:presLayoutVars>
          <dgm:chMax val="0"/>
          <dgm:chPref val="0"/>
        </dgm:presLayoutVars>
      </dgm:prSet>
      <dgm:spPr/>
    </dgm:pt>
    <dgm:pt modelId="{956AE4A1-AD38-4BBF-888A-D8E3BEA84DB4}" type="pres">
      <dgm:prSet presAssocID="{0837A50C-12A9-4ECA-BC1A-12E7430002D7}" presName="sibTrans" presStyleCnt="0"/>
      <dgm:spPr/>
    </dgm:pt>
    <dgm:pt modelId="{FD086D45-D4EF-41CE-A8AC-4CBEA11EECCC}" type="pres">
      <dgm:prSet presAssocID="{15DCF3CB-9A68-4BB8-981E-E165AEAEF558}" presName="compNode" presStyleCnt="0"/>
      <dgm:spPr/>
    </dgm:pt>
    <dgm:pt modelId="{3A87388E-A865-4AA6-BCBD-F1E7BA5C2F81}" type="pres">
      <dgm:prSet presAssocID="{15DCF3CB-9A68-4BB8-981E-E165AEAEF558}" presName="bgRect" presStyleLbl="bgShp" presStyleIdx="4" presStyleCnt="5"/>
      <dgm:spPr/>
    </dgm:pt>
    <dgm:pt modelId="{314E40AE-8957-47EA-BA9F-94B01EA61985}" type="pres">
      <dgm:prSet presAssocID="{15DCF3CB-9A68-4BB8-981E-E165AEAEF55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cyklovat se souvislou výplní"/>
        </a:ext>
      </dgm:extLst>
    </dgm:pt>
    <dgm:pt modelId="{FD95B044-883F-49D6-A286-8EE0A534C2A5}" type="pres">
      <dgm:prSet presAssocID="{15DCF3CB-9A68-4BB8-981E-E165AEAEF558}" presName="spaceRect" presStyleCnt="0"/>
      <dgm:spPr/>
    </dgm:pt>
    <dgm:pt modelId="{85FB929C-7CFE-498D-8934-FAE303945E40}" type="pres">
      <dgm:prSet presAssocID="{15DCF3CB-9A68-4BB8-981E-E165AEAEF558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3315A93E-0AFD-44BE-8229-86ACEC421947}" srcId="{26FCBC2C-42F5-42A3-8FCA-2F0BC0A2F603}" destId="{15DCF3CB-9A68-4BB8-981E-E165AEAEF558}" srcOrd="4" destOrd="0" parTransId="{9BB0678E-7DC3-4C47-949E-BA41FB550855}" sibTransId="{3ADD8DD4-2188-4FD5-947F-7ABD668B948E}"/>
    <dgm:cxn modelId="{32B60E5C-157B-4C5C-B918-0EA52FD5A443}" srcId="{26FCBC2C-42F5-42A3-8FCA-2F0BC0A2F603}" destId="{20D34C35-6875-45C7-89FC-228388388067}" srcOrd="1" destOrd="0" parTransId="{9BF2ADDD-FF6B-41F5-B51F-F47FD988CBDB}" sibTransId="{38720F9E-2CE5-4F02-8C65-0765E105995F}"/>
    <dgm:cxn modelId="{A54DCC5D-40AE-4878-A4E1-A322D89C0BD6}" type="presOf" srcId="{228AC3F9-D440-47F8-82F4-65BDFBDA1C37}" destId="{36691AFC-B7FE-4580-83FA-B8F085A77272}" srcOrd="0" destOrd="0" presId="urn:microsoft.com/office/officeart/2018/2/layout/IconVerticalSolidList"/>
    <dgm:cxn modelId="{1F77034C-5E40-4D5F-AAF0-C71146C54A24}" srcId="{26FCBC2C-42F5-42A3-8FCA-2F0BC0A2F603}" destId="{228AC3F9-D440-47F8-82F4-65BDFBDA1C37}" srcOrd="0" destOrd="0" parTransId="{8CA0BDFC-CF1A-4544-B344-4785CEED120B}" sibTransId="{316A5A32-72DD-41CB-8EA7-93007CF097F9}"/>
    <dgm:cxn modelId="{4E3AA16E-0DAD-4853-8B81-36567BB24581}" type="presOf" srcId="{4B088589-AF5F-41B4-8DA3-0EB3D5B3E428}" destId="{F370F5AB-0DB6-40E1-B2BE-6A4859B90C8A}" srcOrd="0" destOrd="0" presId="urn:microsoft.com/office/officeart/2018/2/layout/IconVerticalSolidList"/>
    <dgm:cxn modelId="{C1D94A71-DCED-4CCE-B6F4-C24E934D5FDF}" type="presOf" srcId="{20D34C35-6875-45C7-89FC-228388388067}" destId="{C51FBA3E-249C-4E5E-9F73-9DBB75C86C4D}" srcOrd="0" destOrd="0" presId="urn:microsoft.com/office/officeart/2018/2/layout/IconVerticalSolidList"/>
    <dgm:cxn modelId="{A42AAB82-2843-4F16-979C-F93C4701E7FF}" type="presOf" srcId="{CDCEA1D5-9557-42D4-9917-8BA56C993282}" destId="{3376BD8A-7129-4443-B0DF-8F408E067459}" srcOrd="0" destOrd="0" presId="urn:microsoft.com/office/officeart/2018/2/layout/IconVerticalSolidList"/>
    <dgm:cxn modelId="{A8854C99-2E50-45FE-97FC-7532FA7E0985}" type="presOf" srcId="{26FCBC2C-42F5-42A3-8FCA-2F0BC0A2F603}" destId="{45C9F53E-ECEC-4EB7-90D8-7AF27A4AB3F3}" srcOrd="0" destOrd="0" presId="urn:microsoft.com/office/officeart/2018/2/layout/IconVerticalSolidList"/>
    <dgm:cxn modelId="{1EA07899-A9FD-4CF7-9E14-17110377898E}" type="presOf" srcId="{15DCF3CB-9A68-4BB8-981E-E165AEAEF558}" destId="{85FB929C-7CFE-498D-8934-FAE303945E40}" srcOrd="0" destOrd="0" presId="urn:microsoft.com/office/officeart/2018/2/layout/IconVerticalSolidList"/>
    <dgm:cxn modelId="{0E7AD0D8-AEE3-4655-BEF1-0E56E3468040}" srcId="{26FCBC2C-42F5-42A3-8FCA-2F0BC0A2F603}" destId="{CDCEA1D5-9557-42D4-9917-8BA56C993282}" srcOrd="3" destOrd="0" parTransId="{260F90E2-7120-40BC-B8DC-C1B5AC0B137B}" sibTransId="{0837A50C-12A9-4ECA-BC1A-12E7430002D7}"/>
    <dgm:cxn modelId="{91866AF0-B6E0-4402-863B-9D3B400823A7}" srcId="{26FCBC2C-42F5-42A3-8FCA-2F0BC0A2F603}" destId="{4B088589-AF5F-41B4-8DA3-0EB3D5B3E428}" srcOrd="2" destOrd="0" parTransId="{4D8B5762-1A61-49D2-899E-357DA304944A}" sibTransId="{CE39C1BF-3811-4B1F-91E2-99F993F0A0DA}"/>
    <dgm:cxn modelId="{46B65A4A-0531-43A0-9248-5C9E94D92E01}" type="presParOf" srcId="{45C9F53E-ECEC-4EB7-90D8-7AF27A4AB3F3}" destId="{39122772-4B05-4B93-B13D-E9453D06C988}" srcOrd="0" destOrd="0" presId="urn:microsoft.com/office/officeart/2018/2/layout/IconVerticalSolidList"/>
    <dgm:cxn modelId="{8EDA77D2-1617-4873-9C6C-CEB45D5EA252}" type="presParOf" srcId="{39122772-4B05-4B93-B13D-E9453D06C988}" destId="{B2B8DBB5-90A6-4AD6-B099-DE8B0F6E9B03}" srcOrd="0" destOrd="0" presId="urn:microsoft.com/office/officeart/2018/2/layout/IconVerticalSolidList"/>
    <dgm:cxn modelId="{AA50E923-4C56-454B-A97C-85E6B3F5967E}" type="presParOf" srcId="{39122772-4B05-4B93-B13D-E9453D06C988}" destId="{5C786D4D-4F9B-4996-AC72-B4DE99CEF57C}" srcOrd="1" destOrd="0" presId="urn:microsoft.com/office/officeart/2018/2/layout/IconVerticalSolidList"/>
    <dgm:cxn modelId="{06DE3D6F-0D18-4B94-ADE0-712B5CD1AACA}" type="presParOf" srcId="{39122772-4B05-4B93-B13D-E9453D06C988}" destId="{540B9F95-01C2-41A6-9F48-B26FE8192723}" srcOrd="2" destOrd="0" presId="urn:microsoft.com/office/officeart/2018/2/layout/IconVerticalSolidList"/>
    <dgm:cxn modelId="{D2572CBD-15AC-4C33-85C7-468DFFC6FBB0}" type="presParOf" srcId="{39122772-4B05-4B93-B13D-E9453D06C988}" destId="{36691AFC-B7FE-4580-83FA-B8F085A77272}" srcOrd="3" destOrd="0" presId="urn:microsoft.com/office/officeart/2018/2/layout/IconVerticalSolidList"/>
    <dgm:cxn modelId="{DF06A373-2C78-4831-9F81-8F53038AF630}" type="presParOf" srcId="{45C9F53E-ECEC-4EB7-90D8-7AF27A4AB3F3}" destId="{569776A0-5D78-4699-BBEF-435FDB912433}" srcOrd="1" destOrd="0" presId="urn:microsoft.com/office/officeart/2018/2/layout/IconVerticalSolidList"/>
    <dgm:cxn modelId="{4AC55FAA-9F75-41C6-8858-9E8464438479}" type="presParOf" srcId="{45C9F53E-ECEC-4EB7-90D8-7AF27A4AB3F3}" destId="{4EAA0544-1873-4E06-B94F-6479525ACCDB}" srcOrd="2" destOrd="0" presId="urn:microsoft.com/office/officeart/2018/2/layout/IconVerticalSolidList"/>
    <dgm:cxn modelId="{0EC70F43-2D72-46CE-BBCE-3AE910B091E1}" type="presParOf" srcId="{4EAA0544-1873-4E06-B94F-6479525ACCDB}" destId="{D1ABBAD0-BB06-4445-AEA5-723B6C90DB34}" srcOrd="0" destOrd="0" presId="urn:microsoft.com/office/officeart/2018/2/layout/IconVerticalSolidList"/>
    <dgm:cxn modelId="{93899829-A600-4885-8585-DB6437A3568E}" type="presParOf" srcId="{4EAA0544-1873-4E06-B94F-6479525ACCDB}" destId="{9A466BF2-54F7-40EE-82F3-17FBCC801A31}" srcOrd="1" destOrd="0" presId="urn:microsoft.com/office/officeart/2018/2/layout/IconVerticalSolidList"/>
    <dgm:cxn modelId="{BE2FE44F-1F7E-48C7-8CBA-4971B1115231}" type="presParOf" srcId="{4EAA0544-1873-4E06-B94F-6479525ACCDB}" destId="{97E40D23-48E7-45F0-966C-59B2B2A8F55E}" srcOrd="2" destOrd="0" presId="urn:microsoft.com/office/officeart/2018/2/layout/IconVerticalSolidList"/>
    <dgm:cxn modelId="{43F26785-9D52-4674-8596-992F47C69CE0}" type="presParOf" srcId="{4EAA0544-1873-4E06-B94F-6479525ACCDB}" destId="{C51FBA3E-249C-4E5E-9F73-9DBB75C86C4D}" srcOrd="3" destOrd="0" presId="urn:microsoft.com/office/officeart/2018/2/layout/IconVerticalSolidList"/>
    <dgm:cxn modelId="{99C4B885-E9A4-4DEF-8202-C517B6611562}" type="presParOf" srcId="{45C9F53E-ECEC-4EB7-90D8-7AF27A4AB3F3}" destId="{2B26F136-3A9D-4A0F-8F9B-161F0FEFE43D}" srcOrd="3" destOrd="0" presId="urn:microsoft.com/office/officeart/2018/2/layout/IconVerticalSolidList"/>
    <dgm:cxn modelId="{48F1D3C5-0E8F-4B22-A834-427CE2B747A0}" type="presParOf" srcId="{45C9F53E-ECEC-4EB7-90D8-7AF27A4AB3F3}" destId="{28D8E43E-93AC-4B15-B95D-8A7C824AC69E}" srcOrd="4" destOrd="0" presId="urn:microsoft.com/office/officeart/2018/2/layout/IconVerticalSolidList"/>
    <dgm:cxn modelId="{8D566A78-E0F7-45D2-B7EA-075D9D6F214E}" type="presParOf" srcId="{28D8E43E-93AC-4B15-B95D-8A7C824AC69E}" destId="{1C1935FE-84BD-4F36-979E-881CE2518701}" srcOrd="0" destOrd="0" presId="urn:microsoft.com/office/officeart/2018/2/layout/IconVerticalSolidList"/>
    <dgm:cxn modelId="{E5F7CCFD-93F5-4C60-834C-18FCFAECFCA5}" type="presParOf" srcId="{28D8E43E-93AC-4B15-B95D-8A7C824AC69E}" destId="{908E45B6-BC9E-49D7-B3D0-56A9A735E580}" srcOrd="1" destOrd="0" presId="urn:microsoft.com/office/officeart/2018/2/layout/IconVerticalSolidList"/>
    <dgm:cxn modelId="{6D2816A7-6523-4A4A-BA92-20D35F9D4F88}" type="presParOf" srcId="{28D8E43E-93AC-4B15-B95D-8A7C824AC69E}" destId="{8C7D584F-5E7F-47D1-90F8-852BAC940F8B}" srcOrd="2" destOrd="0" presId="urn:microsoft.com/office/officeart/2018/2/layout/IconVerticalSolidList"/>
    <dgm:cxn modelId="{0104C682-17FE-45B6-A8B1-373D891AA3AC}" type="presParOf" srcId="{28D8E43E-93AC-4B15-B95D-8A7C824AC69E}" destId="{F370F5AB-0DB6-40E1-B2BE-6A4859B90C8A}" srcOrd="3" destOrd="0" presId="urn:microsoft.com/office/officeart/2018/2/layout/IconVerticalSolidList"/>
    <dgm:cxn modelId="{40242270-F69F-4958-8C1F-FBAF0C49A71F}" type="presParOf" srcId="{45C9F53E-ECEC-4EB7-90D8-7AF27A4AB3F3}" destId="{CAEF54D1-E213-4451-A0D6-788BB776BE1B}" srcOrd="5" destOrd="0" presId="urn:microsoft.com/office/officeart/2018/2/layout/IconVerticalSolidList"/>
    <dgm:cxn modelId="{DCD923F3-0DCE-48E2-994A-927FA5C361A5}" type="presParOf" srcId="{45C9F53E-ECEC-4EB7-90D8-7AF27A4AB3F3}" destId="{8083B7C9-E4C5-4A16-ACD9-D775EE61C83A}" srcOrd="6" destOrd="0" presId="urn:microsoft.com/office/officeart/2018/2/layout/IconVerticalSolidList"/>
    <dgm:cxn modelId="{26EEC38D-E0F3-4328-993D-2A471D9270A5}" type="presParOf" srcId="{8083B7C9-E4C5-4A16-ACD9-D775EE61C83A}" destId="{C8FBC667-08F1-46C2-A966-37897F6BFDBF}" srcOrd="0" destOrd="0" presId="urn:microsoft.com/office/officeart/2018/2/layout/IconVerticalSolidList"/>
    <dgm:cxn modelId="{BF0E3FBB-4D8E-4198-BD0E-D51B809EFBF2}" type="presParOf" srcId="{8083B7C9-E4C5-4A16-ACD9-D775EE61C83A}" destId="{29AF445A-64DA-43F7-9B5C-4B0EA706C129}" srcOrd="1" destOrd="0" presId="urn:microsoft.com/office/officeart/2018/2/layout/IconVerticalSolidList"/>
    <dgm:cxn modelId="{4C6ACF6C-6AF1-4B14-9148-E4ADF6BF5E90}" type="presParOf" srcId="{8083B7C9-E4C5-4A16-ACD9-D775EE61C83A}" destId="{934F4230-A952-442B-96AF-ED522AEBDEB7}" srcOrd="2" destOrd="0" presId="urn:microsoft.com/office/officeart/2018/2/layout/IconVerticalSolidList"/>
    <dgm:cxn modelId="{8B06624D-CCD3-46F6-B360-A50C94F15F57}" type="presParOf" srcId="{8083B7C9-E4C5-4A16-ACD9-D775EE61C83A}" destId="{3376BD8A-7129-4443-B0DF-8F408E067459}" srcOrd="3" destOrd="0" presId="urn:microsoft.com/office/officeart/2018/2/layout/IconVerticalSolidList"/>
    <dgm:cxn modelId="{D72CC512-F353-4271-A7E0-3818BC18A984}" type="presParOf" srcId="{45C9F53E-ECEC-4EB7-90D8-7AF27A4AB3F3}" destId="{956AE4A1-AD38-4BBF-888A-D8E3BEA84DB4}" srcOrd="7" destOrd="0" presId="urn:microsoft.com/office/officeart/2018/2/layout/IconVerticalSolidList"/>
    <dgm:cxn modelId="{A8CD1348-0946-4DF1-A040-95B77EA33E16}" type="presParOf" srcId="{45C9F53E-ECEC-4EB7-90D8-7AF27A4AB3F3}" destId="{FD086D45-D4EF-41CE-A8AC-4CBEA11EECCC}" srcOrd="8" destOrd="0" presId="urn:microsoft.com/office/officeart/2018/2/layout/IconVerticalSolidList"/>
    <dgm:cxn modelId="{A5623A1D-61B6-4201-B6CE-57CB7DBF4211}" type="presParOf" srcId="{FD086D45-D4EF-41CE-A8AC-4CBEA11EECCC}" destId="{3A87388E-A865-4AA6-BCBD-F1E7BA5C2F81}" srcOrd="0" destOrd="0" presId="urn:microsoft.com/office/officeart/2018/2/layout/IconVerticalSolidList"/>
    <dgm:cxn modelId="{270A7B40-BD74-4678-91EA-EC24F97307CE}" type="presParOf" srcId="{FD086D45-D4EF-41CE-A8AC-4CBEA11EECCC}" destId="{314E40AE-8957-47EA-BA9F-94B01EA61985}" srcOrd="1" destOrd="0" presId="urn:microsoft.com/office/officeart/2018/2/layout/IconVerticalSolidList"/>
    <dgm:cxn modelId="{C953E441-3453-42BA-913E-910DFEB262D0}" type="presParOf" srcId="{FD086D45-D4EF-41CE-A8AC-4CBEA11EECCC}" destId="{FD95B044-883F-49D6-A286-8EE0A534C2A5}" srcOrd="2" destOrd="0" presId="urn:microsoft.com/office/officeart/2018/2/layout/IconVerticalSolidList"/>
    <dgm:cxn modelId="{FE97D2EB-3E34-4BE6-B018-21C93192DF32}" type="presParOf" srcId="{FD086D45-D4EF-41CE-A8AC-4CBEA11EECCC}" destId="{85FB929C-7CFE-498D-8934-FAE303945E4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7A790E-D73D-4906-A285-BB701696500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2AD40E-158E-495F-AC14-1F03C8C1DFD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Higher WWTP capacity</a:t>
          </a:r>
          <a:r>
            <a:rPr lang="en-US" b="0" dirty="0"/>
            <a:t> without the need for structural modifications.</a:t>
          </a:r>
          <a:endParaRPr lang="cs-CZ" b="0" dirty="0"/>
        </a:p>
      </dgm:t>
    </dgm:pt>
    <dgm:pt modelId="{19C877BA-CE9A-4E84-BE02-32419F2FDCF6}" type="parTrans" cxnId="{79C30E9A-590F-4FD5-84CC-E3CC39AD216C}">
      <dgm:prSet/>
      <dgm:spPr/>
      <dgm:t>
        <a:bodyPr/>
        <a:lstStyle/>
        <a:p>
          <a:endParaRPr lang="en-US"/>
        </a:p>
      </dgm:t>
    </dgm:pt>
    <dgm:pt modelId="{5D94CF5B-AD4B-4157-858B-7FC7A3D72C32}" type="sibTrans" cxnId="{79C30E9A-590F-4FD5-84CC-E3CC39AD216C}">
      <dgm:prSet/>
      <dgm:spPr/>
      <dgm:t>
        <a:bodyPr/>
        <a:lstStyle/>
        <a:p>
          <a:endParaRPr lang="en-US"/>
        </a:p>
      </dgm:t>
    </dgm:pt>
    <dgm:pt modelId="{6E7764AD-0AFE-4701-A65F-B36176D1195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Reduced maintenance costs</a:t>
          </a:r>
          <a:r>
            <a:rPr lang="en-US" b="0" dirty="0"/>
            <a:t> for the oxygen distribution system.</a:t>
          </a:r>
        </a:p>
      </dgm:t>
    </dgm:pt>
    <dgm:pt modelId="{13C01A1D-C14B-4DE9-B264-7C3436199320}" type="parTrans" cxnId="{727CEF2D-4343-42AE-95AC-B66E6C3BCFE0}">
      <dgm:prSet/>
      <dgm:spPr/>
      <dgm:t>
        <a:bodyPr/>
        <a:lstStyle/>
        <a:p>
          <a:endParaRPr lang="en-US"/>
        </a:p>
      </dgm:t>
    </dgm:pt>
    <dgm:pt modelId="{12FE5734-37DA-48B9-BDFB-D61BB86BF26E}" type="sibTrans" cxnId="{727CEF2D-4343-42AE-95AC-B66E6C3BCFE0}">
      <dgm:prSet/>
      <dgm:spPr/>
      <dgm:t>
        <a:bodyPr/>
        <a:lstStyle/>
        <a:p>
          <a:endParaRPr lang="en-US"/>
        </a:p>
      </dgm:t>
    </dgm:pt>
    <dgm:pt modelId="{745B5BAE-0DE4-4ACA-A2F2-76210B330D3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dirty="0"/>
            <a:t>More </a:t>
          </a:r>
          <a:r>
            <a:rPr lang="cs-CZ" b="1" dirty="0" err="1"/>
            <a:t>efficient</a:t>
          </a:r>
          <a:r>
            <a:rPr lang="cs-CZ" b="1" dirty="0"/>
            <a:t> </a:t>
          </a:r>
          <a:r>
            <a:rPr lang="cs-CZ" b="1" dirty="0" err="1"/>
            <a:t>energy</a:t>
          </a:r>
          <a:r>
            <a:rPr lang="cs-CZ" b="1" dirty="0"/>
            <a:t> use.</a:t>
          </a:r>
          <a:endParaRPr lang="en-US" dirty="0"/>
        </a:p>
      </dgm:t>
    </dgm:pt>
    <dgm:pt modelId="{722D7F07-913D-4901-AE3E-6D051263AB9C}" type="parTrans" cxnId="{3FCCF019-3097-4DA8-8E36-FE2AEB87710A}">
      <dgm:prSet/>
      <dgm:spPr/>
      <dgm:t>
        <a:bodyPr/>
        <a:lstStyle/>
        <a:p>
          <a:endParaRPr lang="en-US"/>
        </a:p>
      </dgm:t>
    </dgm:pt>
    <dgm:pt modelId="{2B9221C5-40D6-4C80-88B3-B636AC24BB8C}" type="sibTrans" cxnId="{3FCCF019-3097-4DA8-8E36-FE2AEB87710A}">
      <dgm:prSet/>
      <dgm:spPr/>
      <dgm:t>
        <a:bodyPr/>
        <a:lstStyle/>
        <a:p>
          <a:endParaRPr lang="en-US"/>
        </a:p>
      </dgm:t>
    </dgm:pt>
    <dgm:pt modelId="{896831CA-8000-45D3-8824-970A7E2D0AD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Potential for </a:t>
          </a:r>
          <a:r>
            <a:rPr lang="en-US" b="1" dirty="0"/>
            <a:t>energy storage utilization</a:t>
          </a:r>
          <a:r>
            <a:rPr lang="cs-CZ" dirty="0"/>
            <a:t> (Oxygen </a:t>
          </a:r>
          <a:r>
            <a:rPr lang="cs-CZ" dirty="0" err="1"/>
            <a:t>production</a:t>
          </a:r>
          <a:r>
            <a:rPr lang="cs-CZ" dirty="0"/>
            <a:t> </a:t>
          </a:r>
          <a:r>
            <a:rPr lang="cs-CZ" dirty="0" err="1"/>
            <a:t>for</a:t>
          </a:r>
          <a:r>
            <a:rPr lang="cs-CZ" dirty="0"/>
            <a:t> </a:t>
          </a:r>
          <a:r>
            <a:rPr lang="cs-CZ" dirty="0" err="1"/>
            <a:t>storage</a:t>
          </a:r>
          <a:r>
            <a:rPr lang="cs-CZ" dirty="0"/>
            <a:t>).</a:t>
          </a:r>
          <a:endParaRPr lang="en-US" dirty="0"/>
        </a:p>
      </dgm:t>
    </dgm:pt>
    <dgm:pt modelId="{E602C0B5-6B0A-4DFE-8E31-0F080CF3290F}" type="parTrans" cxnId="{FC941572-F1D8-40AA-8421-D08FCE3066FE}">
      <dgm:prSet/>
      <dgm:spPr/>
      <dgm:t>
        <a:bodyPr/>
        <a:lstStyle/>
        <a:p>
          <a:endParaRPr lang="en-US"/>
        </a:p>
      </dgm:t>
    </dgm:pt>
    <dgm:pt modelId="{B13F1FA8-403A-4E7C-843C-544AD5AB83C5}" type="sibTrans" cxnId="{FC941572-F1D8-40AA-8421-D08FCE3066FE}">
      <dgm:prSet/>
      <dgm:spPr/>
      <dgm:t>
        <a:bodyPr/>
        <a:lstStyle/>
        <a:p>
          <a:endParaRPr lang="en-US"/>
        </a:p>
      </dgm:t>
    </dgm:pt>
    <dgm:pt modelId="{A4E0269A-CF18-4DC6-85C3-16F18C613A7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Reduction of undesirable metabolites → </a:t>
          </a:r>
          <a:r>
            <a:rPr lang="en-US" b="1" dirty="0"/>
            <a:t>higher methane purity</a:t>
          </a:r>
          <a:r>
            <a:rPr lang="en-US" b="0" dirty="0"/>
            <a:t>.</a:t>
          </a:r>
        </a:p>
      </dgm:t>
    </dgm:pt>
    <dgm:pt modelId="{0276BCD6-C2AF-453B-A091-1D1E0C1E0654}" type="sibTrans" cxnId="{243BA8D9-58F7-453C-9262-0BD5E1E50AD1}">
      <dgm:prSet/>
      <dgm:spPr/>
      <dgm:t>
        <a:bodyPr/>
        <a:lstStyle/>
        <a:p>
          <a:endParaRPr lang="en-US"/>
        </a:p>
      </dgm:t>
    </dgm:pt>
    <dgm:pt modelId="{C3781AC8-8DA9-41B6-BB33-4DAE8A5F2205}" type="parTrans" cxnId="{243BA8D9-58F7-453C-9262-0BD5E1E50AD1}">
      <dgm:prSet/>
      <dgm:spPr/>
      <dgm:t>
        <a:bodyPr/>
        <a:lstStyle/>
        <a:p>
          <a:endParaRPr lang="en-US"/>
        </a:p>
      </dgm:t>
    </dgm:pt>
    <dgm:pt modelId="{18D08E6B-6D07-4197-8380-54F609C91F32}" type="pres">
      <dgm:prSet presAssocID="{747A790E-D73D-4906-A285-BB7016965002}" presName="root" presStyleCnt="0">
        <dgm:presLayoutVars>
          <dgm:dir/>
          <dgm:resizeHandles val="exact"/>
        </dgm:presLayoutVars>
      </dgm:prSet>
      <dgm:spPr/>
    </dgm:pt>
    <dgm:pt modelId="{28864F55-0D3F-4C66-871B-282E39299DEA}" type="pres">
      <dgm:prSet presAssocID="{252AD40E-158E-495F-AC14-1F03C8C1DFD6}" presName="compNode" presStyleCnt="0"/>
      <dgm:spPr/>
    </dgm:pt>
    <dgm:pt modelId="{533B937F-3353-4379-93D9-415E03450B59}" type="pres">
      <dgm:prSet presAssocID="{252AD40E-158E-495F-AC14-1F03C8C1DFD6}" presName="bgRect" presStyleLbl="bgShp" presStyleIdx="0" presStyleCnt="5"/>
      <dgm:spPr/>
    </dgm:pt>
    <dgm:pt modelId="{9FB7FBAA-3280-4E99-BD07-F2C5AE0290D5}" type="pres">
      <dgm:prSet presAssocID="{252AD40E-158E-495F-AC14-1F03C8C1DFD6}" presName="iconRect" presStyleLbl="nod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rawing Compass"/>
        </a:ext>
      </dgm:extLst>
    </dgm:pt>
    <dgm:pt modelId="{1C04E5B9-AD8C-4A68-BA55-6EA4DD4BF046}" type="pres">
      <dgm:prSet presAssocID="{252AD40E-158E-495F-AC14-1F03C8C1DFD6}" presName="spaceRect" presStyleCnt="0"/>
      <dgm:spPr/>
    </dgm:pt>
    <dgm:pt modelId="{E4ACBC4C-67F0-4127-90D5-8388CF9185B8}" type="pres">
      <dgm:prSet presAssocID="{252AD40E-158E-495F-AC14-1F03C8C1DFD6}" presName="parTx" presStyleLbl="revTx" presStyleIdx="0" presStyleCnt="5">
        <dgm:presLayoutVars>
          <dgm:chMax val="0"/>
          <dgm:chPref val="0"/>
        </dgm:presLayoutVars>
      </dgm:prSet>
      <dgm:spPr/>
    </dgm:pt>
    <dgm:pt modelId="{F0CDE593-7146-40B2-A58D-E7915D32157E}" type="pres">
      <dgm:prSet presAssocID="{5D94CF5B-AD4B-4157-858B-7FC7A3D72C32}" presName="sibTrans" presStyleCnt="0"/>
      <dgm:spPr/>
    </dgm:pt>
    <dgm:pt modelId="{26380982-D424-4D21-8196-239B3EF82A8E}" type="pres">
      <dgm:prSet presAssocID="{A4E0269A-CF18-4DC6-85C3-16F18C613A71}" presName="compNode" presStyleCnt="0"/>
      <dgm:spPr/>
    </dgm:pt>
    <dgm:pt modelId="{A2510B20-B16E-40B9-B3BA-3C7D631A7CC9}" type="pres">
      <dgm:prSet presAssocID="{A4E0269A-CF18-4DC6-85C3-16F18C613A71}" presName="bgRect" presStyleLbl="bgShp" presStyleIdx="1" presStyleCnt="5"/>
      <dgm:spPr/>
    </dgm:pt>
    <dgm:pt modelId="{70C871E7-B613-4D80-818B-CBBBAA913CF9}" type="pres">
      <dgm:prSet presAssocID="{A4E0269A-CF18-4DC6-85C3-16F18C613A71}" presName="iconRect" presStyleLbl="node1" presStyleIdx="1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FBDDFAA5-A636-4D8C-9236-E2C4FE06090C}" type="pres">
      <dgm:prSet presAssocID="{A4E0269A-CF18-4DC6-85C3-16F18C613A71}" presName="spaceRect" presStyleCnt="0"/>
      <dgm:spPr/>
    </dgm:pt>
    <dgm:pt modelId="{A3059044-9D86-42BC-9E72-ACA0721EF888}" type="pres">
      <dgm:prSet presAssocID="{A4E0269A-CF18-4DC6-85C3-16F18C613A71}" presName="parTx" presStyleLbl="revTx" presStyleIdx="1" presStyleCnt="5">
        <dgm:presLayoutVars>
          <dgm:chMax val="0"/>
          <dgm:chPref val="0"/>
        </dgm:presLayoutVars>
      </dgm:prSet>
      <dgm:spPr/>
    </dgm:pt>
    <dgm:pt modelId="{4CF243E4-4361-4A97-A8A5-13BF9E7CAC53}" type="pres">
      <dgm:prSet presAssocID="{0276BCD6-C2AF-453B-A091-1D1E0C1E0654}" presName="sibTrans" presStyleCnt="0"/>
      <dgm:spPr/>
    </dgm:pt>
    <dgm:pt modelId="{2D2745B0-E4B5-4FBF-9838-7E3152D4D6AB}" type="pres">
      <dgm:prSet presAssocID="{6E7764AD-0AFE-4701-A65F-B36176D11950}" presName="compNode" presStyleCnt="0"/>
      <dgm:spPr/>
    </dgm:pt>
    <dgm:pt modelId="{B34DB3B0-0357-4197-BF58-490BE0EB9442}" type="pres">
      <dgm:prSet presAssocID="{6E7764AD-0AFE-4701-A65F-B36176D11950}" presName="bgRect" presStyleLbl="bgShp" presStyleIdx="2" presStyleCnt="5"/>
      <dgm:spPr/>
    </dgm:pt>
    <dgm:pt modelId="{AD3D813D-3506-4C3E-933C-8868D1E7F739}" type="pres">
      <dgm:prSet presAssocID="{6E7764AD-0AFE-4701-A65F-B36176D11950}" presName="iconRect" presStyleLbl="node1" presStyleIdx="2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wnward trend"/>
        </a:ext>
      </dgm:extLst>
    </dgm:pt>
    <dgm:pt modelId="{BDE5806F-B97B-4568-828F-5744A045506E}" type="pres">
      <dgm:prSet presAssocID="{6E7764AD-0AFE-4701-A65F-B36176D11950}" presName="spaceRect" presStyleCnt="0"/>
      <dgm:spPr/>
    </dgm:pt>
    <dgm:pt modelId="{4FFFCBFD-D966-4E84-BAF0-4544D9988AE9}" type="pres">
      <dgm:prSet presAssocID="{6E7764AD-0AFE-4701-A65F-B36176D11950}" presName="parTx" presStyleLbl="revTx" presStyleIdx="2" presStyleCnt="5">
        <dgm:presLayoutVars>
          <dgm:chMax val="0"/>
          <dgm:chPref val="0"/>
        </dgm:presLayoutVars>
      </dgm:prSet>
      <dgm:spPr/>
    </dgm:pt>
    <dgm:pt modelId="{D93AB54F-65CA-484A-AE55-4F3D84A2E19D}" type="pres">
      <dgm:prSet presAssocID="{12FE5734-37DA-48B9-BDFB-D61BB86BF26E}" presName="sibTrans" presStyleCnt="0"/>
      <dgm:spPr/>
    </dgm:pt>
    <dgm:pt modelId="{9DD4941E-4571-4F59-9A23-F60768E44347}" type="pres">
      <dgm:prSet presAssocID="{745B5BAE-0DE4-4ACA-A2F2-76210B330D32}" presName="compNode" presStyleCnt="0"/>
      <dgm:spPr/>
    </dgm:pt>
    <dgm:pt modelId="{69373A49-7E03-42B1-8656-539BF4CD2ED0}" type="pres">
      <dgm:prSet presAssocID="{745B5BAE-0DE4-4ACA-A2F2-76210B330D32}" presName="bgRect" presStyleLbl="bgShp" presStyleIdx="3" presStyleCnt="5"/>
      <dgm:spPr/>
    </dgm:pt>
    <dgm:pt modelId="{43B8F701-C8B1-4B66-9E5E-BA36C10DB1FA}" type="pres">
      <dgm:prSet presAssocID="{745B5BAE-0DE4-4ACA-A2F2-76210B330D32}" presName="iconRect" presStyleLbl="node1" presStyleIdx="3" presStyleCnt="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BF2B00FE-D6AA-4E97-B4DC-B6108330C2E0}" type="pres">
      <dgm:prSet presAssocID="{745B5BAE-0DE4-4ACA-A2F2-76210B330D32}" presName="spaceRect" presStyleCnt="0"/>
      <dgm:spPr/>
    </dgm:pt>
    <dgm:pt modelId="{3510A3A5-6FC4-4889-8335-93BDFBE8EBF9}" type="pres">
      <dgm:prSet presAssocID="{745B5BAE-0DE4-4ACA-A2F2-76210B330D32}" presName="parTx" presStyleLbl="revTx" presStyleIdx="3" presStyleCnt="5">
        <dgm:presLayoutVars>
          <dgm:chMax val="0"/>
          <dgm:chPref val="0"/>
        </dgm:presLayoutVars>
      </dgm:prSet>
      <dgm:spPr/>
    </dgm:pt>
    <dgm:pt modelId="{F78CCD24-8A81-41F8-A6C9-AEA1AD88186A}" type="pres">
      <dgm:prSet presAssocID="{2B9221C5-40D6-4C80-88B3-B636AC24BB8C}" presName="sibTrans" presStyleCnt="0"/>
      <dgm:spPr/>
    </dgm:pt>
    <dgm:pt modelId="{F52F409F-A9D7-4535-925E-941A5F0D0F3C}" type="pres">
      <dgm:prSet presAssocID="{896831CA-8000-45D3-8824-970A7E2D0AD9}" presName="compNode" presStyleCnt="0"/>
      <dgm:spPr/>
    </dgm:pt>
    <dgm:pt modelId="{256229ED-07C2-4C0B-8AEF-592CC4E9A14A}" type="pres">
      <dgm:prSet presAssocID="{896831CA-8000-45D3-8824-970A7E2D0AD9}" presName="bgRect" presStyleLbl="bgShp" presStyleIdx="4" presStyleCnt="5"/>
      <dgm:spPr/>
    </dgm:pt>
    <dgm:pt modelId="{295D6F64-ACAC-48F9-A74A-4B98D0AB66B9}" type="pres">
      <dgm:prSet presAssocID="{896831CA-8000-45D3-8824-970A7E2D0AD9}" presName="iconRect" presStyleLbl="node1" presStyleIdx="4" presStyleCnt="5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várna"/>
        </a:ext>
      </dgm:extLst>
    </dgm:pt>
    <dgm:pt modelId="{AC9D7AFF-45AF-43B3-8BFB-3E1C670DCBA7}" type="pres">
      <dgm:prSet presAssocID="{896831CA-8000-45D3-8824-970A7E2D0AD9}" presName="spaceRect" presStyleCnt="0"/>
      <dgm:spPr/>
    </dgm:pt>
    <dgm:pt modelId="{B96453A2-C894-419F-8BA8-528D7BCC455B}" type="pres">
      <dgm:prSet presAssocID="{896831CA-8000-45D3-8824-970A7E2D0AD9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3FCCF019-3097-4DA8-8E36-FE2AEB87710A}" srcId="{747A790E-D73D-4906-A285-BB7016965002}" destId="{745B5BAE-0DE4-4ACA-A2F2-76210B330D32}" srcOrd="3" destOrd="0" parTransId="{722D7F07-913D-4901-AE3E-6D051263AB9C}" sibTransId="{2B9221C5-40D6-4C80-88B3-B636AC24BB8C}"/>
    <dgm:cxn modelId="{1FB76B1D-1137-422D-B884-7FA516C044D9}" type="presOf" srcId="{747A790E-D73D-4906-A285-BB7016965002}" destId="{18D08E6B-6D07-4197-8380-54F609C91F32}" srcOrd="0" destOrd="0" presId="urn:microsoft.com/office/officeart/2018/2/layout/IconVerticalSolidList"/>
    <dgm:cxn modelId="{727CEF2D-4343-42AE-95AC-B66E6C3BCFE0}" srcId="{747A790E-D73D-4906-A285-BB7016965002}" destId="{6E7764AD-0AFE-4701-A65F-B36176D11950}" srcOrd="2" destOrd="0" parTransId="{13C01A1D-C14B-4DE9-B264-7C3436199320}" sibTransId="{12FE5734-37DA-48B9-BDFB-D61BB86BF26E}"/>
    <dgm:cxn modelId="{E362704E-5B61-4AC5-9B76-8E2A4ACAD496}" type="presOf" srcId="{252AD40E-158E-495F-AC14-1F03C8C1DFD6}" destId="{E4ACBC4C-67F0-4127-90D5-8388CF9185B8}" srcOrd="0" destOrd="0" presId="urn:microsoft.com/office/officeart/2018/2/layout/IconVerticalSolidList"/>
    <dgm:cxn modelId="{FC941572-F1D8-40AA-8421-D08FCE3066FE}" srcId="{747A790E-D73D-4906-A285-BB7016965002}" destId="{896831CA-8000-45D3-8824-970A7E2D0AD9}" srcOrd="4" destOrd="0" parTransId="{E602C0B5-6B0A-4DFE-8E31-0F080CF3290F}" sibTransId="{B13F1FA8-403A-4E7C-843C-544AD5AB83C5}"/>
    <dgm:cxn modelId="{79C30E9A-590F-4FD5-84CC-E3CC39AD216C}" srcId="{747A790E-D73D-4906-A285-BB7016965002}" destId="{252AD40E-158E-495F-AC14-1F03C8C1DFD6}" srcOrd="0" destOrd="0" parTransId="{19C877BA-CE9A-4E84-BE02-32419F2FDCF6}" sibTransId="{5D94CF5B-AD4B-4157-858B-7FC7A3D72C32}"/>
    <dgm:cxn modelId="{4856D7B2-9E6D-4D70-B36A-49732DBA4DF8}" type="presOf" srcId="{A4E0269A-CF18-4DC6-85C3-16F18C613A71}" destId="{A3059044-9D86-42BC-9E72-ACA0721EF888}" srcOrd="0" destOrd="0" presId="urn:microsoft.com/office/officeart/2018/2/layout/IconVerticalSolidList"/>
    <dgm:cxn modelId="{FC7C1CBB-F450-4858-94E2-CA8B39266533}" type="presOf" srcId="{896831CA-8000-45D3-8824-970A7E2D0AD9}" destId="{B96453A2-C894-419F-8BA8-528D7BCC455B}" srcOrd="0" destOrd="0" presId="urn:microsoft.com/office/officeart/2018/2/layout/IconVerticalSolidList"/>
    <dgm:cxn modelId="{243BA8D9-58F7-453C-9262-0BD5E1E50AD1}" srcId="{747A790E-D73D-4906-A285-BB7016965002}" destId="{A4E0269A-CF18-4DC6-85C3-16F18C613A71}" srcOrd="1" destOrd="0" parTransId="{C3781AC8-8DA9-41B6-BB33-4DAE8A5F2205}" sibTransId="{0276BCD6-C2AF-453B-A091-1D1E0C1E0654}"/>
    <dgm:cxn modelId="{456262FC-31B4-4297-90B4-DFA1A1387B1C}" type="presOf" srcId="{6E7764AD-0AFE-4701-A65F-B36176D11950}" destId="{4FFFCBFD-D966-4E84-BAF0-4544D9988AE9}" srcOrd="0" destOrd="0" presId="urn:microsoft.com/office/officeart/2018/2/layout/IconVerticalSolidList"/>
    <dgm:cxn modelId="{04D13DFD-D5CF-4990-AAE4-DC22D89CD56C}" type="presOf" srcId="{745B5BAE-0DE4-4ACA-A2F2-76210B330D32}" destId="{3510A3A5-6FC4-4889-8335-93BDFBE8EBF9}" srcOrd="0" destOrd="0" presId="urn:microsoft.com/office/officeart/2018/2/layout/IconVerticalSolidList"/>
    <dgm:cxn modelId="{9600DA18-A38C-47C3-B482-1C3E3860F76A}" type="presParOf" srcId="{18D08E6B-6D07-4197-8380-54F609C91F32}" destId="{28864F55-0D3F-4C66-871B-282E39299DEA}" srcOrd="0" destOrd="0" presId="urn:microsoft.com/office/officeart/2018/2/layout/IconVerticalSolidList"/>
    <dgm:cxn modelId="{6CD07737-D91F-491D-A3C0-A80592B3A871}" type="presParOf" srcId="{28864F55-0D3F-4C66-871B-282E39299DEA}" destId="{533B937F-3353-4379-93D9-415E03450B59}" srcOrd="0" destOrd="0" presId="urn:microsoft.com/office/officeart/2018/2/layout/IconVerticalSolidList"/>
    <dgm:cxn modelId="{BFD3C3C1-3BA3-4390-8ECB-41038211141B}" type="presParOf" srcId="{28864F55-0D3F-4C66-871B-282E39299DEA}" destId="{9FB7FBAA-3280-4E99-BD07-F2C5AE0290D5}" srcOrd="1" destOrd="0" presId="urn:microsoft.com/office/officeart/2018/2/layout/IconVerticalSolidList"/>
    <dgm:cxn modelId="{89E527C9-C73E-499E-953B-12656A798702}" type="presParOf" srcId="{28864F55-0D3F-4C66-871B-282E39299DEA}" destId="{1C04E5B9-AD8C-4A68-BA55-6EA4DD4BF046}" srcOrd="2" destOrd="0" presId="urn:microsoft.com/office/officeart/2018/2/layout/IconVerticalSolidList"/>
    <dgm:cxn modelId="{5D526A71-C282-446C-A931-10716E55F66E}" type="presParOf" srcId="{28864F55-0D3F-4C66-871B-282E39299DEA}" destId="{E4ACBC4C-67F0-4127-90D5-8388CF9185B8}" srcOrd="3" destOrd="0" presId="urn:microsoft.com/office/officeart/2018/2/layout/IconVerticalSolidList"/>
    <dgm:cxn modelId="{442119A9-8789-40C7-952F-CB9A5DDECD04}" type="presParOf" srcId="{18D08E6B-6D07-4197-8380-54F609C91F32}" destId="{F0CDE593-7146-40B2-A58D-E7915D32157E}" srcOrd="1" destOrd="0" presId="urn:microsoft.com/office/officeart/2018/2/layout/IconVerticalSolidList"/>
    <dgm:cxn modelId="{5BCC1198-33EB-4B82-B76E-FCD2205381BA}" type="presParOf" srcId="{18D08E6B-6D07-4197-8380-54F609C91F32}" destId="{26380982-D424-4D21-8196-239B3EF82A8E}" srcOrd="2" destOrd="0" presId="urn:microsoft.com/office/officeart/2018/2/layout/IconVerticalSolidList"/>
    <dgm:cxn modelId="{68DD7383-6EE1-44B7-8440-83E1FC5000BD}" type="presParOf" srcId="{26380982-D424-4D21-8196-239B3EF82A8E}" destId="{A2510B20-B16E-40B9-B3BA-3C7D631A7CC9}" srcOrd="0" destOrd="0" presId="urn:microsoft.com/office/officeart/2018/2/layout/IconVerticalSolidList"/>
    <dgm:cxn modelId="{37473286-C50C-47A1-9712-1D51C1303B3F}" type="presParOf" srcId="{26380982-D424-4D21-8196-239B3EF82A8E}" destId="{70C871E7-B613-4D80-818B-CBBBAA913CF9}" srcOrd="1" destOrd="0" presId="urn:microsoft.com/office/officeart/2018/2/layout/IconVerticalSolidList"/>
    <dgm:cxn modelId="{30398A95-D2A6-44B6-AB07-B63836F19691}" type="presParOf" srcId="{26380982-D424-4D21-8196-239B3EF82A8E}" destId="{FBDDFAA5-A636-4D8C-9236-E2C4FE06090C}" srcOrd="2" destOrd="0" presId="urn:microsoft.com/office/officeart/2018/2/layout/IconVerticalSolidList"/>
    <dgm:cxn modelId="{E30107BD-5AFD-44E5-A552-BACBD0AE2617}" type="presParOf" srcId="{26380982-D424-4D21-8196-239B3EF82A8E}" destId="{A3059044-9D86-42BC-9E72-ACA0721EF888}" srcOrd="3" destOrd="0" presId="urn:microsoft.com/office/officeart/2018/2/layout/IconVerticalSolidList"/>
    <dgm:cxn modelId="{753180D9-A005-499F-834C-29263C3286F6}" type="presParOf" srcId="{18D08E6B-6D07-4197-8380-54F609C91F32}" destId="{4CF243E4-4361-4A97-A8A5-13BF9E7CAC53}" srcOrd="3" destOrd="0" presId="urn:microsoft.com/office/officeart/2018/2/layout/IconVerticalSolidList"/>
    <dgm:cxn modelId="{A9DE9C71-28DC-4DDC-BC00-6D4B773C90CA}" type="presParOf" srcId="{18D08E6B-6D07-4197-8380-54F609C91F32}" destId="{2D2745B0-E4B5-4FBF-9838-7E3152D4D6AB}" srcOrd="4" destOrd="0" presId="urn:microsoft.com/office/officeart/2018/2/layout/IconVerticalSolidList"/>
    <dgm:cxn modelId="{1BB40676-41C6-4C14-AF05-30D447E62819}" type="presParOf" srcId="{2D2745B0-E4B5-4FBF-9838-7E3152D4D6AB}" destId="{B34DB3B0-0357-4197-BF58-490BE0EB9442}" srcOrd="0" destOrd="0" presId="urn:microsoft.com/office/officeart/2018/2/layout/IconVerticalSolidList"/>
    <dgm:cxn modelId="{34C62E78-CA75-4B8B-81D3-932A95EEE06B}" type="presParOf" srcId="{2D2745B0-E4B5-4FBF-9838-7E3152D4D6AB}" destId="{AD3D813D-3506-4C3E-933C-8868D1E7F739}" srcOrd="1" destOrd="0" presId="urn:microsoft.com/office/officeart/2018/2/layout/IconVerticalSolidList"/>
    <dgm:cxn modelId="{CD80CC17-BAB2-4E0C-A7E8-50F36E207C80}" type="presParOf" srcId="{2D2745B0-E4B5-4FBF-9838-7E3152D4D6AB}" destId="{BDE5806F-B97B-4568-828F-5744A045506E}" srcOrd="2" destOrd="0" presId="urn:microsoft.com/office/officeart/2018/2/layout/IconVerticalSolidList"/>
    <dgm:cxn modelId="{E0397EE4-40C7-4C1D-80D4-FA1B1283C81F}" type="presParOf" srcId="{2D2745B0-E4B5-4FBF-9838-7E3152D4D6AB}" destId="{4FFFCBFD-D966-4E84-BAF0-4544D9988AE9}" srcOrd="3" destOrd="0" presId="urn:microsoft.com/office/officeart/2018/2/layout/IconVerticalSolidList"/>
    <dgm:cxn modelId="{7EFEF34C-70F9-4AFD-898D-17832D80E3C8}" type="presParOf" srcId="{18D08E6B-6D07-4197-8380-54F609C91F32}" destId="{D93AB54F-65CA-484A-AE55-4F3D84A2E19D}" srcOrd="5" destOrd="0" presId="urn:microsoft.com/office/officeart/2018/2/layout/IconVerticalSolidList"/>
    <dgm:cxn modelId="{91E4C2D6-C30B-45FB-B901-916536523DFE}" type="presParOf" srcId="{18D08E6B-6D07-4197-8380-54F609C91F32}" destId="{9DD4941E-4571-4F59-9A23-F60768E44347}" srcOrd="6" destOrd="0" presId="urn:microsoft.com/office/officeart/2018/2/layout/IconVerticalSolidList"/>
    <dgm:cxn modelId="{0353205E-DD4D-44E5-A6E3-00DF303F4677}" type="presParOf" srcId="{9DD4941E-4571-4F59-9A23-F60768E44347}" destId="{69373A49-7E03-42B1-8656-539BF4CD2ED0}" srcOrd="0" destOrd="0" presId="urn:microsoft.com/office/officeart/2018/2/layout/IconVerticalSolidList"/>
    <dgm:cxn modelId="{E3CC0A60-4386-43AF-9723-B5CB760CE291}" type="presParOf" srcId="{9DD4941E-4571-4F59-9A23-F60768E44347}" destId="{43B8F701-C8B1-4B66-9E5E-BA36C10DB1FA}" srcOrd="1" destOrd="0" presId="urn:microsoft.com/office/officeart/2018/2/layout/IconVerticalSolidList"/>
    <dgm:cxn modelId="{0994BD16-E603-40E0-B89D-3D94C85CB63B}" type="presParOf" srcId="{9DD4941E-4571-4F59-9A23-F60768E44347}" destId="{BF2B00FE-D6AA-4E97-B4DC-B6108330C2E0}" srcOrd="2" destOrd="0" presId="urn:microsoft.com/office/officeart/2018/2/layout/IconVerticalSolidList"/>
    <dgm:cxn modelId="{EBA5C5AD-8307-4AF3-B5E2-547C8E8862B2}" type="presParOf" srcId="{9DD4941E-4571-4F59-9A23-F60768E44347}" destId="{3510A3A5-6FC4-4889-8335-93BDFBE8EBF9}" srcOrd="3" destOrd="0" presId="urn:microsoft.com/office/officeart/2018/2/layout/IconVerticalSolidList"/>
    <dgm:cxn modelId="{EA7D5354-DDD9-486F-94DD-A7ACE18B6A59}" type="presParOf" srcId="{18D08E6B-6D07-4197-8380-54F609C91F32}" destId="{F78CCD24-8A81-41F8-A6C9-AEA1AD88186A}" srcOrd="7" destOrd="0" presId="urn:microsoft.com/office/officeart/2018/2/layout/IconVerticalSolidList"/>
    <dgm:cxn modelId="{55962D6B-2CA5-4C8C-B745-D820F351F4BD}" type="presParOf" srcId="{18D08E6B-6D07-4197-8380-54F609C91F32}" destId="{F52F409F-A9D7-4535-925E-941A5F0D0F3C}" srcOrd="8" destOrd="0" presId="urn:microsoft.com/office/officeart/2018/2/layout/IconVerticalSolidList"/>
    <dgm:cxn modelId="{21F7D35D-51FA-4BCC-8019-E69963CE0A83}" type="presParOf" srcId="{F52F409F-A9D7-4535-925E-941A5F0D0F3C}" destId="{256229ED-07C2-4C0B-8AEF-592CC4E9A14A}" srcOrd="0" destOrd="0" presId="urn:microsoft.com/office/officeart/2018/2/layout/IconVerticalSolidList"/>
    <dgm:cxn modelId="{F4DC40BC-401E-4472-BE98-AF91A1D180E5}" type="presParOf" srcId="{F52F409F-A9D7-4535-925E-941A5F0D0F3C}" destId="{295D6F64-ACAC-48F9-A74A-4B98D0AB66B9}" srcOrd="1" destOrd="0" presId="urn:microsoft.com/office/officeart/2018/2/layout/IconVerticalSolidList"/>
    <dgm:cxn modelId="{639A60FF-6404-4F0C-8DDC-0934B521E2F0}" type="presParOf" srcId="{F52F409F-A9D7-4535-925E-941A5F0D0F3C}" destId="{AC9D7AFF-45AF-43B3-8BFB-3E1C670DCBA7}" srcOrd="2" destOrd="0" presId="urn:microsoft.com/office/officeart/2018/2/layout/IconVerticalSolidList"/>
    <dgm:cxn modelId="{A12F303C-41AD-4A33-AB8E-C761E4E01AA6}" type="presParOf" srcId="{F52F409F-A9D7-4535-925E-941A5F0D0F3C}" destId="{B96453A2-C894-419F-8BA8-528D7BCC455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12F123-2F77-440D-9D2B-3BF53EB37FE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7FF97A-33FE-487C-8A56-1AFD831F7A64}">
      <dgm:prSet custT="1"/>
      <dgm:spPr/>
      <dgm:t>
        <a:bodyPr anchor="t"/>
        <a:lstStyle/>
        <a:p>
          <a:r>
            <a:rPr lang="cs-CZ" sz="1200" dirty="0"/>
            <a:t>2024</a:t>
          </a:r>
        </a:p>
        <a:p>
          <a:r>
            <a:rPr lang="en-US" sz="1200" dirty="0"/>
            <a:t>New PV system at WWTP covers consumption in spring–autumn only around noon</a:t>
          </a:r>
        </a:p>
      </dgm:t>
    </dgm:pt>
    <dgm:pt modelId="{BB6BDA2F-7BDD-4C6C-B5A1-10F7ACD89E9C}" type="parTrans" cxnId="{973F6080-FC67-4E3A-B0C9-74922352D6D6}">
      <dgm:prSet/>
      <dgm:spPr/>
      <dgm:t>
        <a:bodyPr/>
        <a:lstStyle/>
        <a:p>
          <a:endParaRPr lang="en-US" sz="1400"/>
        </a:p>
      </dgm:t>
    </dgm:pt>
    <dgm:pt modelId="{811004C3-3349-4CAF-AE2E-6A7B064A85E5}" type="sibTrans" cxnId="{973F6080-FC67-4E3A-B0C9-74922352D6D6}">
      <dgm:prSet/>
      <dgm:spPr/>
      <dgm:t>
        <a:bodyPr/>
        <a:lstStyle/>
        <a:p>
          <a:endParaRPr lang="en-US" sz="1400"/>
        </a:p>
      </dgm:t>
    </dgm:pt>
    <dgm:pt modelId="{FB7E165B-DE41-4764-A9F5-13F885B4DA98}">
      <dgm:prSet custT="1"/>
      <dgm:spPr/>
      <dgm:t>
        <a:bodyPr anchor="t"/>
        <a:lstStyle/>
        <a:p>
          <a:r>
            <a:rPr lang="cs-CZ" sz="1200" dirty="0"/>
            <a:t>2024</a:t>
          </a:r>
        </a:p>
        <a:p>
          <a:r>
            <a:rPr lang="en-US" sz="1200" dirty="0"/>
            <a:t>Uncontrolled, unused PV system surplus</a:t>
          </a:r>
        </a:p>
      </dgm:t>
    </dgm:pt>
    <dgm:pt modelId="{C2DF0CC7-783E-4E33-9883-E8B658EDDB4B}" type="parTrans" cxnId="{258847EE-B8A3-4E2C-9409-2D8FDCF7D2E0}">
      <dgm:prSet/>
      <dgm:spPr/>
      <dgm:t>
        <a:bodyPr/>
        <a:lstStyle/>
        <a:p>
          <a:endParaRPr lang="en-US" sz="1400"/>
        </a:p>
      </dgm:t>
    </dgm:pt>
    <dgm:pt modelId="{7649591A-929B-42A3-BF9E-78AC7DA4E1C2}" type="sibTrans" cxnId="{258847EE-B8A3-4E2C-9409-2D8FDCF7D2E0}">
      <dgm:prSet/>
      <dgm:spPr/>
      <dgm:t>
        <a:bodyPr/>
        <a:lstStyle/>
        <a:p>
          <a:endParaRPr lang="en-US" sz="1400"/>
        </a:p>
      </dgm:t>
    </dgm:pt>
    <dgm:pt modelId="{19C7F420-3C47-47A0-A1C9-2AF518B813AA}">
      <dgm:prSet custT="1"/>
      <dgm:spPr/>
      <dgm:t>
        <a:bodyPr anchor="t"/>
        <a:lstStyle/>
        <a:p>
          <a:r>
            <a:rPr lang="cs-CZ" sz="1200" dirty="0"/>
            <a:t>2024</a:t>
          </a:r>
        </a:p>
        <a:p>
          <a:r>
            <a:rPr lang="en-US" sz="1200" dirty="0"/>
            <a:t>Negative spot electricity prices due to PV overproduction across Europe</a:t>
          </a:r>
        </a:p>
      </dgm:t>
    </dgm:pt>
    <dgm:pt modelId="{19EB8D87-7DF9-479A-A540-74EA465AAD4F}" type="parTrans" cxnId="{C850D51A-815C-41C8-ADB6-06F8E45D0952}">
      <dgm:prSet/>
      <dgm:spPr/>
      <dgm:t>
        <a:bodyPr/>
        <a:lstStyle/>
        <a:p>
          <a:endParaRPr lang="cs-CZ" sz="1400"/>
        </a:p>
      </dgm:t>
    </dgm:pt>
    <dgm:pt modelId="{2D5E2478-605D-4C3F-B403-54443AE5949A}" type="sibTrans" cxnId="{C850D51A-815C-41C8-ADB6-06F8E45D0952}">
      <dgm:prSet/>
      <dgm:spPr/>
      <dgm:t>
        <a:bodyPr/>
        <a:lstStyle/>
        <a:p>
          <a:endParaRPr lang="cs-CZ" sz="1400"/>
        </a:p>
      </dgm:t>
    </dgm:pt>
    <dgm:pt modelId="{8E1D18E3-E3E8-46BD-9901-53CADC4A9E44}">
      <dgm:prSet custT="1"/>
      <dgm:spPr/>
      <dgm:t>
        <a:bodyPr anchor="t"/>
        <a:lstStyle/>
        <a:p>
          <a:r>
            <a:rPr lang="cs-CZ" sz="1200" dirty="0"/>
            <a:t>2024</a:t>
          </a:r>
        </a:p>
        <a:p>
          <a:r>
            <a:rPr lang="en-US" sz="1200" dirty="0"/>
            <a:t>Unutilized surplus must be paid for (blue)</a:t>
          </a:r>
          <a:endParaRPr lang="cs-CZ" sz="1200" dirty="0"/>
        </a:p>
      </dgm:t>
    </dgm:pt>
    <dgm:pt modelId="{386C9BB3-7C08-49B8-80A0-19E0CE7F33F4}" type="parTrans" cxnId="{B01645D6-3D14-49E0-8A03-E0F21DC2DB32}">
      <dgm:prSet/>
      <dgm:spPr/>
      <dgm:t>
        <a:bodyPr/>
        <a:lstStyle/>
        <a:p>
          <a:endParaRPr lang="cs-CZ"/>
        </a:p>
      </dgm:t>
    </dgm:pt>
    <dgm:pt modelId="{0B19BFA4-4917-432C-9D7E-4C429F77CC83}" type="sibTrans" cxnId="{B01645D6-3D14-49E0-8A03-E0F21DC2DB32}">
      <dgm:prSet/>
      <dgm:spPr/>
      <dgm:t>
        <a:bodyPr/>
        <a:lstStyle/>
        <a:p>
          <a:endParaRPr lang="cs-CZ"/>
        </a:p>
      </dgm:t>
    </dgm:pt>
    <dgm:pt modelId="{331709D0-8566-4DCA-B72E-AF991E5BE07F}">
      <dgm:prSet custT="1"/>
      <dgm:spPr/>
      <dgm:t>
        <a:bodyPr anchor="t"/>
        <a:lstStyle/>
        <a:p>
          <a:r>
            <a:rPr lang="cs-CZ" sz="1200" dirty="0"/>
            <a:t>2023</a:t>
          </a:r>
        </a:p>
        <a:p>
          <a:r>
            <a:rPr lang="en-US" sz="1200" dirty="0"/>
            <a:t>WWTP electricity consumption distribution without PV</a:t>
          </a:r>
          <a:r>
            <a:rPr lang="cs-CZ" sz="1200" dirty="0"/>
            <a:t> </a:t>
          </a:r>
          <a:r>
            <a:rPr lang="cs-CZ" sz="1200" dirty="0" err="1"/>
            <a:t>system</a:t>
          </a:r>
          <a:endParaRPr lang="en-US" sz="1200" dirty="0"/>
        </a:p>
      </dgm:t>
    </dgm:pt>
    <dgm:pt modelId="{E331D00F-9D3C-4957-BF3C-B1BE6BAB51F4}" type="parTrans" cxnId="{EDF49D81-4DCF-4891-9B81-03B2FAD7D578}">
      <dgm:prSet/>
      <dgm:spPr/>
      <dgm:t>
        <a:bodyPr/>
        <a:lstStyle/>
        <a:p>
          <a:endParaRPr lang="cs-CZ"/>
        </a:p>
      </dgm:t>
    </dgm:pt>
    <dgm:pt modelId="{C20DC31D-C64A-43EB-B9B9-240CD857E3B3}" type="sibTrans" cxnId="{EDF49D81-4DCF-4891-9B81-03B2FAD7D578}">
      <dgm:prSet/>
      <dgm:spPr/>
      <dgm:t>
        <a:bodyPr/>
        <a:lstStyle/>
        <a:p>
          <a:endParaRPr lang="cs-CZ"/>
        </a:p>
      </dgm:t>
    </dgm:pt>
    <dgm:pt modelId="{FDBC195D-0D14-4E3F-8A0E-2270F11C780B}" type="pres">
      <dgm:prSet presAssocID="{AD12F123-2F77-440D-9D2B-3BF53EB37FE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C644689-77EB-406E-91A5-10ECE8BC02F7}" type="pres">
      <dgm:prSet presAssocID="{331709D0-8566-4DCA-B72E-AF991E5BE07F}" presName="hierRoot1" presStyleCnt="0"/>
      <dgm:spPr/>
    </dgm:pt>
    <dgm:pt modelId="{C178B1A7-77F7-4FDD-B194-D74DB06DD75C}" type="pres">
      <dgm:prSet presAssocID="{331709D0-8566-4DCA-B72E-AF991E5BE07F}" presName="composite" presStyleCnt="0"/>
      <dgm:spPr/>
    </dgm:pt>
    <dgm:pt modelId="{7507ECA6-C21C-407B-9987-0F7DF76DEBE8}" type="pres">
      <dgm:prSet presAssocID="{331709D0-8566-4DCA-B72E-AF991E5BE07F}" presName="background" presStyleLbl="node0" presStyleIdx="0" presStyleCnt="5"/>
      <dgm:spPr/>
    </dgm:pt>
    <dgm:pt modelId="{6DBB5429-70EA-4FC3-9FB3-DAE61A1760BC}" type="pres">
      <dgm:prSet presAssocID="{331709D0-8566-4DCA-B72E-AF991E5BE07F}" presName="text" presStyleLbl="fgAcc0" presStyleIdx="0" presStyleCnt="5" custScaleY="127491">
        <dgm:presLayoutVars>
          <dgm:chPref val="3"/>
        </dgm:presLayoutVars>
      </dgm:prSet>
      <dgm:spPr/>
    </dgm:pt>
    <dgm:pt modelId="{22E3DEC6-C4C8-48B6-99D3-5E01EE705021}" type="pres">
      <dgm:prSet presAssocID="{331709D0-8566-4DCA-B72E-AF991E5BE07F}" presName="hierChild2" presStyleCnt="0"/>
      <dgm:spPr/>
    </dgm:pt>
    <dgm:pt modelId="{AE898BF7-D7F6-4CC8-88BB-E4DD801A9CF5}" type="pres">
      <dgm:prSet presAssocID="{B77FF97A-33FE-487C-8A56-1AFD831F7A64}" presName="hierRoot1" presStyleCnt="0"/>
      <dgm:spPr/>
    </dgm:pt>
    <dgm:pt modelId="{9EAE6140-24B1-48A9-AEA6-2E54BDC2EA82}" type="pres">
      <dgm:prSet presAssocID="{B77FF97A-33FE-487C-8A56-1AFD831F7A64}" presName="composite" presStyleCnt="0"/>
      <dgm:spPr/>
    </dgm:pt>
    <dgm:pt modelId="{9B3E6CC9-989F-4D6F-BCE7-634D60A0608F}" type="pres">
      <dgm:prSet presAssocID="{B77FF97A-33FE-487C-8A56-1AFD831F7A64}" presName="background" presStyleLbl="node0" presStyleIdx="1" presStyleCnt="5"/>
      <dgm:spPr/>
    </dgm:pt>
    <dgm:pt modelId="{D4E85C44-6CB1-48EA-8D6B-5C7DB3226CCE}" type="pres">
      <dgm:prSet presAssocID="{B77FF97A-33FE-487C-8A56-1AFD831F7A64}" presName="text" presStyleLbl="fgAcc0" presStyleIdx="1" presStyleCnt="5" custScaleY="127491">
        <dgm:presLayoutVars>
          <dgm:chPref val="3"/>
        </dgm:presLayoutVars>
      </dgm:prSet>
      <dgm:spPr/>
    </dgm:pt>
    <dgm:pt modelId="{6EE30011-7500-4046-A880-C123037CC3D9}" type="pres">
      <dgm:prSet presAssocID="{B77FF97A-33FE-487C-8A56-1AFD831F7A64}" presName="hierChild2" presStyleCnt="0"/>
      <dgm:spPr/>
    </dgm:pt>
    <dgm:pt modelId="{B35235CF-D68A-4A5B-BA2B-FAED353E1354}" type="pres">
      <dgm:prSet presAssocID="{FB7E165B-DE41-4764-A9F5-13F885B4DA98}" presName="hierRoot1" presStyleCnt="0"/>
      <dgm:spPr/>
    </dgm:pt>
    <dgm:pt modelId="{B9A91D5D-58D8-476B-9619-B2B1650939A9}" type="pres">
      <dgm:prSet presAssocID="{FB7E165B-DE41-4764-A9F5-13F885B4DA98}" presName="composite" presStyleCnt="0"/>
      <dgm:spPr/>
    </dgm:pt>
    <dgm:pt modelId="{3ABAD225-11EA-498A-8A37-105F7B5AB69E}" type="pres">
      <dgm:prSet presAssocID="{FB7E165B-DE41-4764-A9F5-13F885B4DA98}" presName="background" presStyleLbl="node0" presStyleIdx="2" presStyleCnt="5"/>
      <dgm:spPr/>
    </dgm:pt>
    <dgm:pt modelId="{868BE1E1-39B1-4178-BC82-9CA9AAA022AC}" type="pres">
      <dgm:prSet presAssocID="{FB7E165B-DE41-4764-A9F5-13F885B4DA98}" presName="text" presStyleLbl="fgAcc0" presStyleIdx="2" presStyleCnt="5" custScaleY="127491">
        <dgm:presLayoutVars>
          <dgm:chPref val="3"/>
        </dgm:presLayoutVars>
      </dgm:prSet>
      <dgm:spPr/>
    </dgm:pt>
    <dgm:pt modelId="{BCA84641-7658-4DBD-8DB8-2D6F4AB2F557}" type="pres">
      <dgm:prSet presAssocID="{FB7E165B-DE41-4764-A9F5-13F885B4DA98}" presName="hierChild2" presStyleCnt="0"/>
      <dgm:spPr/>
    </dgm:pt>
    <dgm:pt modelId="{27988F9D-2E39-49D1-873D-5636243BDC41}" type="pres">
      <dgm:prSet presAssocID="{19C7F420-3C47-47A0-A1C9-2AF518B813AA}" presName="hierRoot1" presStyleCnt="0"/>
      <dgm:spPr/>
    </dgm:pt>
    <dgm:pt modelId="{19C990C7-1763-4E40-A136-6945C7C113AE}" type="pres">
      <dgm:prSet presAssocID="{19C7F420-3C47-47A0-A1C9-2AF518B813AA}" presName="composite" presStyleCnt="0"/>
      <dgm:spPr/>
    </dgm:pt>
    <dgm:pt modelId="{89F56B95-C063-414F-8E3C-C3A154B8151B}" type="pres">
      <dgm:prSet presAssocID="{19C7F420-3C47-47A0-A1C9-2AF518B813AA}" presName="background" presStyleLbl="node0" presStyleIdx="3" presStyleCnt="5"/>
      <dgm:spPr/>
    </dgm:pt>
    <dgm:pt modelId="{391BDC23-AB9E-4EEB-AB4F-B22439B0CF17}" type="pres">
      <dgm:prSet presAssocID="{19C7F420-3C47-47A0-A1C9-2AF518B813AA}" presName="text" presStyleLbl="fgAcc0" presStyleIdx="3" presStyleCnt="5" custScaleY="127491">
        <dgm:presLayoutVars>
          <dgm:chPref val="3"/>
        </dgm:presLayoutVars>
      </dgm:prSet>
      <dgm:spPr/>
    </dgm:pt>
    <dgm:pt modelId="{054A5D62-D33E-402C-B67F-ADAAD461E393}" type="pres">
      <dgm:prSet presAssocID="{19C7F420-3C47-47A0-A1C9-2AF518B813AA}" presName="hierChild2" presStyleCnt="0"/>
      <dgm:spPr/>
    </dgm:pt>
    <dgm:pt modelId="{D0D00D41-DD47-4BAC-B971-A92551A3A347}" type="pres">
      <dgm:prSet presAssocID="{8E1D18E3-E3E8-46BD-9901-53CADC4A9E44}" presName="hierRoot1" presStyleCnt="0"/>
      <dgm:spPr/>
    </dgm:pt>
    <dgm:pt modelId="{C6989D03-493B-4BE5-BDCB-D3412DD424B2}" type="pres">
      <dgm:prSet presAssocID="{8E1D18E3-E3E8-46BD-9901-53CADC4A9E44}" presName="composite" presStyleCnt="0"/>
      <dgm:spPr/>
    </dgm:pt>
    <dgm:pt modelId="{8E1519F4-C5A6-4B9C-8C57-EECA790C76B8}" type="pres">
      <dgm:prSet presAssocID="{8E1D18E3-E3E8-46BD-9901-53CADC4A9E44}" presName="background" presStyleLbl="node0" presStyleIdx="4" presStyleCnt="5"/>
      <dgm:spPr/>
    </dgm:pt>
    <dgm:pt modelId="{11CD369D-9146-4786-A198-DBDD2F18A1D0}" type="pres">
      <dgm:prSet presAssocID="{8E1D18E3-E3E8-46BD-9901-53CADC4A9E44}" presName="text" presStyleLbl="fgAcc0" presStyleIdx="4" presStyleCnt="5" custScaleY="127491">
        <dgm:presLayoutVars>
          <dgm:chPref val="3"/>
        </dgm:presLayoutVars>
      </dgm:prSet>
      <dgm:spPr/>
    </dgm:pt>
    <dgm:pt modelId="{5619DE1C-71A7-4E83-9C37-F9D744B1AE08}" type="pres">
      <dgm:prSet presAssocID="{8E1D18E3-E3E8-46BD-9901-53CADC4A9E44}" presName="hierChild2" presStyleCnt="0"/>
      <dgm:spPr/>
    </dgm:pt>
  </dgm:ptLst>
  <dgm:cxnLst>
    <dgm:cxn modelId="{C850D51A-815C-41C8-ADB6-06F8E45D0952}" srcId="{AD12F123-2F77-440D-9D2B-3BF53EB37FE3}" destId="{19C7F420-3C47-47A0-A1C9-2AF518B813AA}" srcOrd="3" destOrd="0" parTransId="{19EB8D87-7DF9-479A-A540-74EA465AAD4F}" sibTransId="{2D5E2478-605D-4C3F-B403-54443AE5949A}"/>
    <dgm:cxn modelId="{2566701F-D613-4834-93FF-4F756F0E8709}" type="presOf" srcId="{FB7E165B-DE41-4764-A9F5-13F885B4DA98}" destId="{868BE1E1-39B1-4178-BC82-9CA9AAA022AC}" srcOrd="0" destOrd="0" presId="urn:microsoft.com/office/officeart/2005/8/layout/hierarchy1"/>
    <dgm:cxn modelId="{CD41195C-B9B5-4452-980A-809A208C3ABD}" type="presOf" srcId="{B77FF97A-33FE-487C-8A56-1AFD831F7A64}" destId="{D4E85C44-6CB1-48EA-8D6B-5C7DB3226CCE}" srcOrd="0" destOrd="0" presId="urn:microsoft.com/office/officeart/2005/8/layout/hierarchy1"/>
    <dgm:cxn modelId="{F6409041-9237-49AF-A931-DCDF3F751898}" type="presOf" srcId="{8E1D18E3-E3E8-46BD-9901-53CADC4A9E44}" destId="{11CD369D-9146-4786-A198-DBDD2F18A1D0}" srcOrd="0" destOrd="0" presId="urn:microsoft.com/office/officeart/2005/8/layout/hierarchy1"/>
    <dgm:cxn modelId="{69F0E748-2D18-49E2-B7E9-9A89189B19EC}" type="presOf" srcId="{19C7F420-3C47-47A0-A1C9-2AF518B813AA}" destId="{391BDC23-AB9E-4EEB-AB4F-B22439B0CF17}" srcOrd="0" destOrd="0" presId="urn:microsoft.com/office/officeart/2005/8/layout/hierarchy1"/>
    <dgm:cxn modelId="{28E5164A-E2B1-4C48-833B-6F5112D317A8}" type="presOf" srcId="{AD12F123-2F77-440D-9D2B-3BF53EB37FE3}" destId="{FDBC195D-0D14-4E3F-8A0E-2270F11C780B}" srcOrd="0" destOrd="0" presId="urn:microsoft.com/office/officeart/2005/8/layout/hierarchy1"/>
    <dgm:cxn modelId="{8523AB4B-3F61-488F-B2F5-2C88F92D7D0D}" type="presOf" srcId="{331709D0-8566-4DCA-B72E-AF991E5BE07F}" destId="{6DBB5429-70EA-4FC3-9FB3-DAE61A1760BC}" srcOrd="0" destOrd="0" presId="urn:microsoft.com/office/officeart/2005/8/layout/hierarchy1"/>
    <dgm:cxn modelId="{973F6080-FC67-4E3A-B0C9-74922352D6D6}" srcId="{AD12F123-2F77-440D-9D2B-3BF53EB37FE3}" destId="{B77FF97A-33FE-487C-8A56-1AFD831F7A64}" srcOrd="1" destOrd="0" parTransId="{BB6BDA2F-7BDD-4C6C-B5A1-10F7ACD89E9C}" sibTransId="{811004C3-3349-4CAF-AE2E-6A7B064A85E5}"/>
    <dgm:cxn modelId="{EDF49D81-4DCF-4891-9B81-03B2FAD7D578}" srcId="{AD12F123-2F77-440D-9D2B-3BF53EB37FE3}" destId="{331709D0-8566-4DCA-B72E-AF991E5BE07F}" srcOrd="0" destOrd="0" parTransId="{E331D00F-9D3C-4957-BF3C-B1BE6BAB51F4}" sibTransId="{C20DC31D-C64A-43EB-B9B9-240CD857E3B3}"/>
    <dgm:cxn modelId="{B01645D6-3D14-49E0-8A03-E0F21DC2DB32}" srcId="{AD12F123-2F77-440D-9D2B-3BF53EB37FE3}" destId="{8E1D18E3-E3E8-46BD-9901-53CADC4A9E44}" srcOrd="4" destOrd="0" parTransId="{386C9BB3-7C08-49B8-80A0-19E0CE7F33F4}" sibTransId="{0B19BFA4-4917-432C-9D7E-4C429F77CC83}"/>
    <dgm:cxn modelId="{258847EE-B8A3-4E2C-9409-2D8FDCF7D2E0}" srcId="{AD12F123-2F77-440D-9D2B-3BF53EB37FE3}" destId="{FB7E165B-DE41-4764-A9F5-13F885B4DA98}" srcOrd="2" destOrd="0" parTransId="{C2DF0CC7-783E-4E33-9883-E8B658EDDB4B}" sibTransId="{7649591A-929B-42A3-BF9E-78AC7DA4E1C2}"/>
    <dgm:cxn modelId="{B66C3B48-FA98-4B63-907B-F8D6700554EF}" type="presParOf" srcId="{FDBC195D-0D14-4E3F-8A0E-2270F11C780B}" destId="{3C644689-77EB-406E-91A5-10ECE8BC02F7}" srcOrd="0" destOrd="0" presId="urn:microsoft.com/office/officeart/2005/8/layout/hierarchy1"/>
    <dgm:cxn modelId="{2FD0AF21-4B4A-4412-830A-7E421E1CC8DD}" type="presParOf" srcId="{3C644689-77EB-406E-91A5-10ECE8BC02F7}" destId="{C178B1A7-77F7-4FDD-B194-D74DB06DD75C}" srcOrd="0" destOrd="0" presId="urn:microsoft.com/office/officeart/2005/8/layout/hierarchy1"/>
    <dgm:cxn modelId="{B814F5F9-A616-4022-B1DB-DD9A71CBDE25}" type="presParOf" srcId="{C178B1A7-77F7-4FDD-B194-D74DB06DD75C}" destId="{7507ECA6-C21C-407B-9987-0F7DF76DEBE8}" srcOrd="0" destOrd="0" presId="urn:microsoft.com/office/officeart/2005/8/layout/hierarchy1"/>
    <dgm:cxn modelId="{30ACCDD6-2DBF-4F65-BE32-7236BCEA93FB}" type="presParOf" srcId="{C178B1A7-77F7-4FDD-B194-D74DB06DD75C}" destId="{6DBB5429-70EA-4FC3-9FB3-DAE61A1760BC}" srcOrd="1" destOrd="0" presId="urn:microsoft.com/office/officeart/2005/8/layout/hierarchy1"/>
    <dgm:cxn modelId="{726A09BA-6CBD-46BD-AD48-622349FA972E}" type="presParOf" srcId="{3C644689-77EB-406E-91A5-10ECE8BC02F7}" destId="{22E3DEC6-C4C8-48B6-99D3-5E01EE705021}" srcOrd="1" destOrd="0" presId="urn:microsoft.com/office/officeart/2005/8/layout/hierarchy1"/>
    <dgm:cxn modelId="{8797A5F2-A644-4355-AF0D-2BCADB8A87A3}" type="presParOf" srcId="{FDBC195D-0D14-4E3F-8A0E-2270F11C780B}" destId="{AE898BF7-D7F6-4CC8-88BB-E4DD801A9CF5}" srcOrd="1" destOrd="0" presId="urn:microsoft.com/office/officeart/2005/8/layout/hierarchy1"/>
    <dgm:cxn modelId="{4D0B0518-2DA9-41A2-9DC6-4AF71F7B1BA9}" type="presParOf" srcId="{AE898BF7-D7F6-4CC8-88BB-E4DD801A9CF5}" destId="{9EAE6140-24B1-48A9-AEA6-2E54BDC2EA82}" srcOrd="0" destOrd="0" presId="urn:microsoft.com/office/officeart/2005/8/layout/hierarchy1"/>
    <dgm:cxn modelId="{A9AB7B15-C453-4AA5-9C93-4107C22DE8CD}" type="presParOf" srcId="{9EAE6140-24B1-48A9-AEA6-2E54BDC2EA82}" destId="{9B3E6CC9-989F-4D6F-BCE7-634D60A0608F}" srcOrd="0" destOrd="0" presId="urn:microsoft.com/office/officeart/2005/8/layout/hierarchy1"/>
    <dgm:cxn modelId="{1497CA57-75A7-4AFF-B688-73BBD50FE3A0}" type="presParOf" srcId="{9EAE6140-24B1-48A9-AEA6-2E54BDC2EA82}" destId="{D4E85C44-6CB1-48EA-8D6B-5C7DB3226CCE}" srcOrd="1" destOrd="0" presId="urn:microsoft.com/office/officeart/2005/8/layout/hierarchy1"/>
    <dgm:cxn modelId="{76A074D2-5C52-4E69-B1CB-9918E305A283}" type="presParOf" srcId="{AE898BF7-D7F6-4CC8-88BB-E4DD801A9CF5}" destId="{6EE30011-7500-4046-A880-C123037CC3D9}" srcOrd="1" destOrd="0" presId="urn:microsoft.com/office/officeart/2005/8/layout/hierarchy1"/>
    <dgm:cxn modelId="{046BE70D-D657-4431-9095-85D8760BE4CC}" type="presParOf" srcId="{FDBC195D-0D14-4E3F-8A0E-2270F11C780B}" destId="{B35235CF-D68A-4A5B-BA2B-FAED353E1354}" srcOrd="2" destOrd="0" presId="urn:microsoft.com/office/officeart/2005/8/layout/hierarchy1"/>
    <dgm:cxn modelId="{2252E075-6F32-4980-8A74-FE70A37FFC3F}" type="presParOf" srcId="{B35235CF-D68A-4A5B-BA2B-FAED353E1354}" destId="{B9A91D5D-58D8-476B-9619-B2B1650939A9}" srcOrd="0" destOrd="0" presId="urn:microsoft.com/office/officeart/2005/8/layout/hierarchy1"/>
    <dgm:cxn modelId="{43ED5F28-F7AB-469E-A801-4F3FADEC7B90}" type="presParOf" srcId="{B9A91D5D-58D8-476B-9619-B2B1650939A9}" destId="{3ABAD225-11EA-498A-8A37-105F7B5AB69E}" srcOrd="0" destOrd="0" presId="urn:microsoft.com/office/officeart/2005/8/layout/hierarchy1"/>
    <dgm:cxn modelId="{043CA3DD-357F-48BC-B834-88705D740352}" type="presParOf" srcId="{B9A91D5D-58D8-476B-9619-B2B1650939A9}" destId="{868BE1E1-39B1-4178-BC82-9CA9AAA022AC}" srcOrd="1" destOrd="0" presId="urn:microsoft.com/office/officeart/2005/8/layout/hierarchy1"/>
    <dgm:cxn modelId="{F517B915-6092-4F14-BB93-89A4507C991B}" type="presParOf" srcId="{B35235CF-D68A-4A5B-BA2B-FAED353E1354}" destId="{BCA84641-7658-4DBD-8DB8-2D6F4AB2F557}" srcOrd="1" destOrd="0" presId="urn:microsoft.com/office/officeart/2005/8/layout/hierarchy1"/>
    <dgm:cxn modelId="{F96AE084-3389-466E-BDD7-2CAA41004A0F}" type="presParOf" srcId="{FDBC195D-0D14-4E3F-8A0E-2270F11C780B}" destId="{27988F9D-2E39-49D1-873D-5636243BDC41}" srcOrd="3" destOrd="0" presId="urn:microsoft.com/office/officeart/2005/8/layout/hierarchy1"/>
    <dgm:cxn modelId="{D22C9FD0-9210-40A2-AB59-99A4C24ABAEF}" type="presParOf" srcId="{27988F9D-2E39-49D1-873D-5636243BDC41}" destId="{19C990C7-1763-4E40-A136-6945C7C113AE}" srcOrd="0" destOrd="0" presId="urn:microsoft.com/office/officeart/2005/8/layout/hierarchy1"/>
    <dgm:cxn modelId="{F50A5BAE-2D18-4B50-821A-9C2A67A4DF67}" type="presParOf" srcId="{19C990C7-1763-4E40-A136-6945C7C113AE}" destId="{89F56B95-C063-414F-8E3C-C3A154B8151B}" srcOrd="0" destOrd="0" presId="urn:microsoft.com/office/officeart/2005/8/layout/hierarchy1"/>
    <dgm:cxn modelId="{B7A86E08-2DC3-472A-9085-8783223B15A9}" type="presParOf" srcId="{19C990C7-1763-4E40-A136-6945C7C113AE}" destId="{391BDC23-AB9E-4EEB-AB4F-B22439B0CF17}" srcOrd="1" destOrd="0" presId="urn:microsoft.com/office/officeart/2005/8/layout/hierarchy1"/>
    <dgm:cxn modelId="{BBF97FA8-148B-46E4-B348-75145EBE44A8}" type="presParOf" srcId="{27988F9D-2E39-49D1-873D-5636243BDC41}" destId="{054A5D62-D33E-402C-B67F-ADAAD461E393}" srcOrd="1" destOrd="0" presId="urn:microsoft.com/office/officeart/2005/8/layout/hierarchy1"/>
    <dgm:cxn modelId="{D1E91794-7CC5-4AAF-B50C-3BC50FC2EC27}" type="presParOf" srcId="{FDBC195D-0D14-4E3F-8A0E-2270F11C780B}" destId="{D0D00D41-DD47-4BAC-B971-A92551A3A347}" srcOrd="4" destOrd="0" presId="urn:microsoft.com/office/officeart/2005/8/layout/hierarchy1"/>
    <dgm:cxn modelId="{76DC2FB8-F93B-45EF-A227-BE445633E3C7}" type="presParOf" srcId="{D0D00D41-DD47-4BAC-B971-A92551A3A347}" destId="{C6989D03-493B-4BE5-BDCB-D3412DD424B2}" srcOrd="0" destOrd="0" presId="urn:microsoft.com/office/officeart/2005/8/layout/hierarchy1"/>
    <dgm:cxn modelId="{A820993E-B6A4-4AE2-A954-2072AEDD78A8}" type="presParOf" srcId="{C6989D03-493B-4BE5-BDCB-D3412DD424B2}" destId="{8E1519F4-C5A6-4B9C-8C57-EECA790C76B8}" srcOrd="0" destOrd="0" presId="urn:microsoft.com/office/officeart/2005/8/layout/hierarchy1"/>
    <dgm:cxn modelId="{8E098822-642E-4B86-A9CD-F242800811AF}" type="presParOf" srcId="{C6989D03-493B-4BE5-BDCB-D3412DD424B2}" destId="{11CD369D-9146-4786-A198-DBDD2F18A1D0}" srcOrd="1" destOrd="0" presId="urn:microsoft.com/office/officeart/2005/8/layout/hierarchy1"/>
    <dgm:cxn modelId="{08EB2C5A-3368-4B09-9A5F-9C71BACEED0C}" type="presParOf" srcId="{D0D00D41-DD47-4BAC-B971-A92551A3A347}" destId="{5619DE1C-71A7-4E83-9C37-F9D744B1AE0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12F123-2F77-440D-9D2B-3BF53EB37FE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1709D0-8566-4DCA-B72E-AF991E5BE07F}">
      <dgm:prSet custT="1"/>
      <dgm:spPr/>
      <dgm:t>
        <a:bodyPr anchor="t"/>
        <a:lstStyle/>
        <a:p>
          <a:r>
            <a:rPr lang="en-US" sz="1200" dirty="0"/>
            <a:t>Potential of Oxygen </a:t>
          </a:r>
          <a:r>
            <a:rPr lang="en-US" sz="1200" b="1" dirty="0"/>
            <a:t>Retention Supersaturation Technology</a:t>
          </a:r>
          <a:endParaRPr lang="cs-CZ" sz="1200" b="1" dirty="0"/>
        </a:p>
        <a:p>
          <a:r>
            <a:rPr lang="en-US" sz="1200" dirty="0"/>
            <a:t>Full utilization of PV surplus - Preparation and storage of oxygen for dosing in the evening, at night, and in the morning</a:t>
          </a:r>
        </a:p>
      </dgm:t>
    </dgm:pt>
    <dgm:pt modelId="{E331D00F-9D3C-4957-BF3C-B1BE6BAB51F4}" type="parTrans" cxnId="{EDF49D81-4DCF-4891-9B81-03B2FAD7D578}">
      <dgm:prSet/>
      <dgm:spPr/>
      <dgm:t>
        <a:bodyPr/>
        <a:lstStyle/>
        <a:p>
          <a:endParaRPr lang="cs-CZ"/>
        </a:p>
      </dgm:t>
    </dgm:pt>
    <dgm:pt modelId="{C20DC31D-C64A-43EB-B9B9-240CD857E3B3}" type="sibTrans" cxnId="{EDF49D81-4DCF-4891-9B81-03B2FAD7D578}">
      <dgm:prSet/>
      <dgm:spPr/>
      <dgm:t>
        <a:bodyPr/>
        <a:lstStyle/>
        <a:p>
          <a:endParaRPr lang="cs-CZ"/>
        </a:p>
      </dgm:t>
    </dgm:pt>
    <dgm:pt modelId="{FDBC195D-0D14-4E3F-8A0E-2270F11C780B}" type="pres">
      <dgm:prSet presAssocID="{AD12F123-2F77-440D-9D2B-3BF53EB37FE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C644689-77EB-406E-91A5-10ECE8BC02F7}" type="pres">
      <dgm:prSet presAssocID="{331709D0-8566-4DCA-B72E-AF991E5BE07F}" presName="hierRoot1" presStyleCnt="0"/>
      <dgm:spPr/>
    </dgm:pt>
    <dgm:pt modelId="{C178B1A7-77F7-4FDD-B194-D74DB06DD75C}" type="pres">
      <dgm:prSet presAssocID="{331709D0-8566-4DCA-B72E-AF991E5BE07F}" presName="composite" presStyleCnt="0"/>
      <dgm:spPr/>
    </dgm:pt>
    <dgm:pt modelId="{7507ECA6-C21C-407B-9987-0F7DF76DEBE8}" type="pres">
      <dgm:prSet presAssocID="{331709D0-8566-4DCA-B72E-AF991E5BE07F}" presName="background" presStyleLbl="node0" presStyleIdx="0" presStyleCnt="1"/>
      <dgm:spPr/>
    </dgm:pt>
    <dgm:pt modelId="{6DBB5429-70EA-4FC3-9FB3-DAE61A1760BC}" type="pres">
      <dgm:prSet presAssocID="{331709D0-8566-4DCA-B72E-AF991E5BE07F}" presName="text" presStyleLbl="fgAcc0" presStyleIdx="0" presStyleCnt="1" custScaleX="87922" custScaleY="127491" custLinFactNeighborX="-15619" custLinFactNeighborY="1390">
        <dgm:presLayoutVars>
          <dgm:chPref val="3"/>
        </dgm:presLayoutVars>
      </dgm:prSet>
      <dgm:spPr/>
    </dgm:pt>
    <dgm:pt modelId="{22E3DEC6-C4C8-48B6-99D3-5E01EE705021}" type="pres">
      <dgm:prSet presAssocID="{331709D0-8566-4DCA-B72E-AF991E5BE07F}" presName="hierChild2" presStyleCnt="0"/>
      <dgm:spPr/>
    </dgm:pt>
  </dgm:ptLst>
  <dgm:cxnLst>
    <dgm:cxn modelId="{28E5164A-E2B1-4C48-833B-6F5112D317A8}" type="presOf" srcId="{AD12F123-2F77-440D-9D2B-3BF53EB37FE3}" destId="{FDBC195D-0D14-4E3F-8A0E-2270F11C780B}" srcOrd="0" destOrd="0" presId="urn:microsoft.com/office/officeart/2005/8/layout/hierarchy1"/>
    <dgm:cxn modelId="{8523AB4B-3F61-488F-B2F5-2C88F92D7D0D}" type="presOf" srcId="{331709D0-8566-4DCA-B72E-AF991E5BE07F}" destId="{6DBB5429-70EA-4FC3-9FB3-DAE61A1760BC}" srcOrd="0" destOrd="0" presId="urn:microsoft.com/office/officeart/2005/8/layout/hierarchy1"/>
    <dgm:cxn modelId="{EDF49D81-4DCF-4891-9B81-03B2FAD7D578}" srcId="{AD12F123-2F77-440D-9D2B-3BF53EB37FE3}" destId="{331709D0-8566-4DCA-B72E-AF991E5BE07F}" srcOrd="0" destOrd="0" parTransId="{E331D00F-9D3C-4957-BF3C-B1BE6BAB51F4}" sibTransId="{C20DC31D-C64A-43EB-B9B9-240CD857E3B3}"/>
    <dgm:cxn modelId="{B66C3B48-FA98-4B63-907B-F8D6700554EF}" type="presParOf" srcId="{FDBC195D-0D14-4E3F-8A0E-2270F11C780B}" destId="{3C644689-77EB-406E-91A5-10ECE8BC02F7}" srcOrd="0" destOrd="0" presId="urn:microsoft.com/office/officeart/2005/8/layout/hierarchy1"/>
    <dgm:cxn modelId="{2FD0AF21-4B4A-4412-830A-7E421E1CC8DD}" type="presParOf" srcId="{3C644689-77EB-406E-91A5-10ECE8BC02F7}" destId="{C178B1A7-77F7-4FDD-B194-D74DB06DD75C}" srcOrd="0" destOrd="0" presId="urn:microsoft.com/office/officeart/2005/8/layout/hierarchy1"/>
    <dgm:cxn modelId="{B814F5F9-A616-4022-B1DB-DD9A71CBDE25}" type="presParOf" srcId="{C178B1A7-77F7-4FDD-B194-D74DB06DD75C}" destId="{7507ECA6-C21C-407B-9987-0F7DF76DEBE8}" srcOrd="0" destOrd="0" presId="urn:microsoft.com/office/officeart/2005/8/layout/hierarchy1"/>
    <dgm:cxn modelId="{30ACCDD6-2DBF-4F65-BE32-7236BCEA93FB}" type="presParOf" srcId="{C178B1A7-77F7-4FDD-B194-D74DB06DD75C}" destId="{6DBB5429-70EA-4FC3-9FB3-DAE61A1760BC}" srcOrd="1" destOrd="0" presId="urn:microsoft.com/office/officeart/2005/8/layout/hierarchy1"/>
    <dgm:cxn modelId="{726A09BA-6CBD-46BD-AD48-622349FA972E}" type="presParOf" srcId="{3C644689-77EB-406E-91A5-10ECE8BC02F7}" destId="{22E3DEC6-C4C8-48B6-99D3-5E01EE70502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12F123-2F77-440D-9D2B-3BF53EB37FE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7E165B-DE41-4764-A9F5-13F885B4DA98}">
      <dgm:prSet custT="1"/>
      <dgm:spPr/>
      <dgm:t>
        <a:bodyPr anchor="t"/>
        <a:lstStyle/>
        <a:p>
          <a:r>
            <a:rPr lang="cs-CZ" sz="1200" dirty="0"/>
            <a:t>2024</a:t>
          </a:r>
        </a:p>
        <a:p>
          <a:r>
            <a:rPr lang="en-US" sz="1200" dirty="0"/>
            <a:t>Surplus from On-Site PV System</a:t>
          </a:r>
        </a:p>
      </dgm:t>
    </dgm:pt>
    <dgm:pt modelId="{C2DF0CC7-783E-4E33-9883-E8B658EDDB4B}" type="parTrans" cxnId="{258847EE-B8A3-4E2C-9409-2D8FDCF7D2E0}">
      <dgm:prSet/>
      <dgm:spPr/>
      <dgm:t>
        <a:bodyPr/>
        <a:lstStyle/>
        <a:p>
          <a:endParaRPr lang="en-US" sz="1400"/>
        </a:p>
      </dgm:t>
    </dgm:pt>
    <dgm:pt modelId="{7649591A-929B-42A3-BF9E-78AC7DA4E1C2}" type="sibTrans" cxnId="{258847EE-B8A3-4E2C-9409-2D8FDCF7D2E0}">
      <dgm:prSet/>
      <dgm:spPr/>
      <dgm:t>
        <a:bodyPr/>
        <a:lstStyle/>
        <a:p>
          <a:endParaRPr lang="en-US" sz="1400"/>
        </a:p>
      </dgm:t>
    </dgm:pt>
    <dgm:pt modelId="{19C7F420-3C47-47A0-A1C9-2AF518B813AA}">
      <dgm:prSet custT="1"/>
      <dgm:spPr/>
      <dgm:t>
        <a:bodyPr anchor="t"/>
        <a:lstStyle/>
        <a:p>
          <a:r>
            <a:rPr lang="cs-CZ" sz="1200" dirty="0"/>
            <a:t>2024</a:t>
          </a:r>
        </a:p>
        <a:p>
          <a:r>
            <a:rPr lang="cs-CZ" sz="1200" dirty="0" err="1"/>
            <a:t>Optimization</a:t>
          </a:r>
          <a:r>
            <a:rPr lang="cs-CZ" sz="1200" dirty="0"/>
            <a:t> </a:t>
          </a:r>
          <a:r>
            <a:rPr lang="cs-CZ" sz="1200" dirty="0" err="1"/>
            <a:t>of</a:t>
          </a:r>
          <a:r>
            <a:rPr lang="cs-CZ" sz="1200" dirty="0"/>
            <a:t> </a:t>
          </a:r>
          <a:r>
            <a:rPr lang="cs-CZ" sz="1200" dirty="0" err="1"/>
            <a:t>Existing</a:t>
          </a:r>
          <a:r>
            <a:rPr lang="cs-CZ" sz="1200" dirty="0"/>
            <a:t> </a:t>
          </a:r>
          <a:r>
            <a:rPr lang="cs-CZ" sz="1200" dirty="0" err="1"/>
            <a:t>Consumption</a:t>
          </a:r>
          <a:endParaRPr lang="en-US" sz="1200" dirty="0"/>
        </a:p>
      </dgm:t>
    </dgm:pt>
    <dgm:pt modelId="{19EB8D87-7DF9-479A-A540-74EA465AAD4F}" type="parTrans" cxnId="{C850D51A-815C-41C8-ADB6-06F8E45D0952}">
      <dgm:prSet/>
      <dgm:spPr/>
      <dgm:t>
        <a:bodyPr/>
        <a:lstStyle/>
        <a:p>
          <a:endParaRPr lang="cs-CZ" sz="1400"/>
        </a:p>
      </dgm:t>
    </dgm:pt>
    <dgm:pt modelId="{2D5E2478-605D-4C3F-B403-54443AE5949A}" type="sibTrans" cxnId="{C850D51A-815C-41C8-ADB6-06F8E45D0952}">
      <dgm:prSet/>
      <dgm:spPr/>
      <dgm:t>
        <a:bodyPr/>
        <a:lstStyle/>
        <a:p>
          <a:endParaRPr lang="cs-CZ" sz="1400"/>
        </a:p>
      </dgm:t>
    </dgm:pt>
    <dgm:pt modelId="{8E1D18E3-E3E8-46BD-9901-53CADC4A9E44}">
      <dgm:prSet custT="1"/>
      <dgm:spPr/>
      <dgm:t>
        <a:bodyPr anchor="t"/>
        <a:lstStyle/>
        <a:p>
          <a:r>
            <a:rPr lang="cs-CZ" sz="1200" dirty="0"/>
            <a:t>2024</a:t>
          </a:r>
        </a:p>
        <a:p>
          <a:r>
            <a:rPr lang="en-US" sz="1200" dirty="0"/>
            <a:t>Trends in European Spot Prices</a:t>
          </a:r>
          <a:endParaRPr lang="cs-CZ" sz="1200" dirty="0"/>
        </a:p>
      </dgm:t>
    </dgm:pt>
    <dgm:pt modelId="{386C9BB3-7C08-49B8-80A0-19E0CE7F33F4}" type="parTrans" cxnId="{B01645D6-3D14-49E0-8A03-E0F21DC2DB32}">
      <dgm:prSet/>
      <dgm:spPr/>
      <dgm:t>
        <a:bodyPr/>
        <a:lstStyle/>
        <a:p>
          <a:endParaRPr lang="cs-CZ"/>
        </a:p>
      </dgm:t>
    </dgm:pt>
    <dgm:pt modelId="{0B19BFA4-4917-432C-9D7E-4C429F77CC83}" type="sibTrans" cxnId="{B01645D6-3D14-49E0-8A03-E0F21DC2DB32}">
      <dgm:prSet/>
      <dgm:spPr/>
      <dgm:t>
        <a:bodyPr/>
        <a:lstStyle/>
        <a:p>
          <a:endParaRPr lang="cs-CZ"/>
        </a:p>
      </dgm:t>
    </dgm:pt>
    <dgm:pt modelId="{FDBC195D-0D14-4E3F-8A0E-2270F11C780B}" type="pres">
      <dgm:prSet presAssocID="{AD12F123-2F77-440D-9D2B-3BF53EB37FE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35235CF-D68A-4A5B-BA2B-FAED353E1354}" type="pres">
      <dgm:prSet presAssocID="{FB7E165B-DE41-4764-A9F5-13F885B4DA98}" presName="hierRoot1" presStyleCnt="0"/>
      <dgm:spPr/>
    </dgm:pt>
    <dgm:pt modelId="{B9A91D5D-58D8-476B-9619-B2B1650939A9}" type="pres">
      <dgm:prSet presAssocID="{FB7E165B-DE41-4764-A9F5-13F885B4DA98}" presName="composite" presStyleCnt="0"/>
      <dgm:spPr/>
    </dgm:pt>
    <dgm:pt modelId="{3ABAD225-11EA-498A-8A37-105F7B5AB69E}" type="pres">
      <dgm:prSet presAssocID="{FB7E165B-DE41-4764-A9F5-13F885B4DA98}" presName="background" presStyleLbl="node0" presStyleIdx="0" presStyleCnt="3"/>
      <dgm:spPr/>
    </dgm:pt>
    <dgm:pt modelId="{868BE1E1-39B1-4178-BC82-9CA9AAA022AC}" type="pres">
      <dgm:prSet presAssocID="{FB7E165B-DE41-4764-A9F5-13F885B4DA98}" presName="text" presStyleLbl="fgAcc0" presStyleIdx="0" presStyleCnt="3" custScaleX="87714" custScaleY="127491" custLinFactX="-48691" custLinFactNeighborX="-100000" custLinFactNeighborY="-2396">
        <dgm:presLayoutVars>
          <dgm:chPref val="3"/>
        </dgm:presLayoutVars>
      </dgm:prSet>
      <dgm:spPr/>
    </dgm:pt>
    <dgm:pt modelId="{BCA84641-7658-4DBD-8DB8-2D6F4AB2F557}" type="pres">
      <dgm:prSet presAssocID="{FB7E165B-DE41-4764-A9F5-13F885B4DA98}" presName="hierChild2" presStyleCnt="0"/>
      <dgm:spPr/>
    </dgm:pt>
    <dgm:pt modelId="{27988F9D-2E39-49D1-873D-5636243BDC41}" type="pres">
      <dgm:prSet presAssocID="{19C7F420-3C47-47A0-A1C9-2AF518B813AA}" presName="hierRoot1" presStyleCnt="0"/>
      <dgm:spPr/>
    </dgm:pt>
    <dgm:pt modelId="{19C990C7-1763-4E40-A136-6945C7C113AE}" type="pres">
      <dgm:prSet presAssocID="{19C7F420-3C47-47A0-A1C9-2AF518B813AA}" presName="composite" presStyleCnt="0"/>
      <dgm:spPr/>
    </dgm:pt>
    <dgm:pt modelId="{89F56B95-C063-414F-8E3C-C3A154B8151B}" type="pres">
      <dgm:prSet presAssocID="{19C7F420-3C47-47A0-A1C9-2AF518B813AA}" presName="background" presStyleLbl="node0" presStyleIdx="1" presStyleCnt="3"/>
      <dgm:spPr/>
    </dgm:pt>
    <dgm:pt modelId="{391BDC23-AB9E-4EEB-AB4F-B22439B0CF17}" type="pres">
      <dgm:prSet presAssocID="{19C7F420-3C47-47A0-A1C9-2AF518B813AA}" presName="text" presStyleLbl="fgAcc0" presStyleIdx="1" presStyleCnt="3" custScaleX="121061" custScaleY="127491" custLinFactNeighborX="32691" custLinFactNeighborY="2330">
        <dgm:presLayoutVars>
          <dgm:chPref val="3"/>
        </dgm:presLayoutVars>
      </dgm:prSet>
      <dgm:spPr/>
    </dgm:pt>
    <dgm:pt modelId="{054A5D62-D33E-402C-B67F-ADAAD461E393}" type="pres">
      <dgm:prSet presAssocID="{19C7F420-3C47-47A0-A1C9-2AF518B813AA}" presName="hierChild2" presStyleCnt="0"/>
      <dgm:spPr/>
    </dgm:pt>
    <dgm:pt modelId="{D0D00D41-DD47-4BAC-B971-A92551A3A347}" type="pres">
      <dgm:prSet presAssocID="{8E1D18E3-E3E8-46BD-9901-53CADC4A9E44}" presName="hierRoot1" presStyleCnt="0"/>
      <dgm:spPr/>
    </dgm:pt>
    <dgm:pt modelId="{C6989D03-493B-4BE5-BDCB-D3412DD424B2}" type="pres">
      <dgm:prSet presAssocID="{8E1D18E3-E3E8-46BD-9901-53CADC4A9E44}" presName="composite" presStyleCnt="0"/>
      <dgm:spPr/>
    </dgm:pt>
    <dgm:pt modelId="{8E1519F4-C5A6-4B9C-8C57-EECA790C76B8}" type="pres">
      <dgm:prSet presAssocID="{8E1D18E3-E3E8-46BD-9901-53CADC4A9E44}" presName="background" presStyleLbl="node0" presStyleIdx="2" presStyleCnt="3"/>
      <dgm:spPr/>
    </dgm:pt>
    <dgm:pt modelId="{11CD369D-9146-4786-A198-DBDD2F18A1D0}" type="pres">
      <dgm:prSet presAssocID="{8E1D18E3-E3E8-46BD-9901-53CADC4A9E44}" presName="text" presStyleLbl="fgAcc0" presStyleIdx="2" presStyleCnt="3" custScaleY="127491" custLinFactNeighborX="93265" custLinFactNeighborY="-1749">
        <dgm:presLayoutVars>
          <dgm:chPref val="3"/>
        </dgm:presLayoutVars>
      </dgm:prSet>
      <dgm:spPr/>
    </dgm:pt>
    <dgm:pt modelId="{5619DE1C-71A7-4E83-9C37-F9D744B1AE08}" type="pres">
      <dgm:prSet presAssocID="{8E1D18E3-E3E8-46BD-9901-53CADC4A9E44}" presName="hierChild2" presStyleCnt="0"/>
      <dgm:spPr/>
    </dgm:pt>
  </dgm:ptLst>
  <dgm:cxnLst>
    <dgm:cxn modelId="{C850D51A-815C-41C8-ADB6-06F8E45D0952}" srcId="{AD12F123-2F77-440D-9D2B-3BF53EB37FE3}" destId="{19C7F420-3C47-47A0-A1C9-2AF518B813AA}" srcOrd="1" destOrd="0" parTransId="{19EB8D87-7DF9-479A-A540-74EA465AAD4F}" sibTransId="{2D5E2478-605D-4C3F-B403-54443AE5949A}"/>
    <dgm:cxn modelId="{2566701F-D613-4834-93FF-4F756F0E8709}" type="presOf" srcId="{FB7E165B-DE41-4764-A9F5-13F885B4DA98}" destId="{868BE1E1-39B1-4178-BC82-9CA9AAA022AC}" srcOrd="0" destOrd="0" presId="urn:microsoft.com/office/officeart/2005/8/layout/hierarchy1"/>
    <dgm:cxn modelId="{F6409041-9237-49AF-A931-DCDF3F751898}" type="presOf" srcId="{8E1D18E3-E3E8-46BD-9901-53CADC4A9E44}" destId="{11CD369D-9146-4786-A198-DBDD2F18A1D0}" srcOrd="0" destOrd="0" presId="urn:microsoft.com/office/officeart/2005/8/layout/hierarchy1"/>
    <dgm:cxn modelId="{69F0E748-2D18-49E2-B7E9-9A89189B19EC}" type="presOf" srcId="{19C7F420-3C47-47A0-A1C9-2AF518B813AA}" destId="{391BDC23-AB9E-4EEB-AB4F-B22439B0CF17}" srcOrd="0" destOrd="0" presId="urn:microsoft.com/office/officeart/2005/8/layout/hierarchy1"/>
    <dgm:cxn modelId="{28E5164A-E2B1-4C48-833B-6F5112D317A8}" type="presOf" srcId="{AD12F123-2F77-440D-9D2B-3BF53EB37FE3}" destId="{FDBC195D-0D14-4E3F-8A0E-2270F11C780B}" srcOrd="0" destOrd="0" presId="urn:microsoft.com/office/officeart/2005/8/layout/hierarchy1"/>
    <dgm:cxn modelId="{B01645D6-3D14-49E0-8A03-E0F21DC2DB32}" srcId="{AD12F123-2F77-440D-9D2B-3BF53EB37FE3}" destId="{8E1D18E3-E3E8-46BD-9901-53CADC4A9E44}" srcOrd="2" destOrd="0" parTransId="{386C9BB3-7C08-49B8-80A0-19E0CE7F33F4}" sibTransId="{0B19BFA4-4917-432C-9D7E-4C429F77CC83}"/>
    <dgm:cxn modelId="{258847EE-B8A3-4E2C-9409-2D8FDCF7D2E0}" srcId="{AD12F123-2F77-440D-9D2B-3BF53EB37FE3}" destId="{FB7E165B-DE41-4764-A9F5-13F885B4DA98}" srcOrd="0" destOrd="0" parTransId="{C2DF0CC7-783E-4E33-9883-E8B658EDDB4B}" sibTransId="{7649591A-929B-42A3-BF9E-78AC7DA4E1C2}"/>
    <dgm:cxn modelId="{046BE70D-D657-4431-9095-85D8760BE4CC}" type="presParOf" srcId="{FDBC195D-0D14-4E3F-8A0E-2270F11C780B}" destId="{B35235CF-D68A-4A5B-BA2B-FAED353E1354}" srcOrd="0" destOrd="0" presId="urn:microsoft.com/office/officeart/2005/8/layout/hierarchy1"/>
    <dgm:cxn modelId="{2252E075-6F32-4980-8A74-FE70A37FFC3F}" type="presParOf" srcId="{B35235CF-D68A-4A5B-BA2B-FAED353E1354}" destId="{B9A91D5D-58D8-476B-9619-B2B1650939A9}" srcOrd="0" destOrd="0" presId="urn:microsoft.com/office/officeart/2005/8/layout/hierarchy1"/>
    <dgm:cxn modelId="{43ED5F28-F7AB-469E-A801-4F3FADEC7B90}" type="presParOf" srcId="{B9A91D5D-58D8-476B-9619-B2B1650939A9}" destId="{3ABAD225-11EA-498A-8A37-105F7B5AB69E}" srcOrd="0" destOrd="0" presId="urn:microsoft.com/office/officeart/2005/8/layout/hierarchy1"/>
    <dgm:cxn modelId="{043CA3DD-357F-48BC-B834-88705D740352}" type="presParOf" srcId="{B9A91D5D-58D8-476B-9619-B2B1650939A9}" destId="{868BE1E1-39B1-4178-BC82-9CA9AAA022AC}" srcOrd="1" destOrd="0" presId="urn:microsoft.com/office/officeart/2005/8/layout/hierarchy1"/>
    <dgm:cxn modelId="{F517B915-6092-4F14-BB93-89A4507C991B}" type="presParOf" srcId="{B35235CF-D68A-4A5B-BA2B-FAED353E1354}" destId="{BCA84641-7658-4DBD-8DB8-2D6F4AB2F557}" srcOrd="1" destOrd="0" presId="urn:microsoft.com/office/officeart/2005/8/layout/hierarchy1"/>
    <dgm:cxn modelId="{F96AE084-3389-466E-BDD7-2CAA41004A0F}" type="presParOf" srcId="{FDBC195D-0D14-4E3F-8A0E-2270F11C780B}" destId="{27988F9D-2E39-49D1-873D-5636243BDC41}" srcOrd="1" destOrd="0" presId="urn:microsoft.com/office/officeart/2005/8/layout/hierarchy1"/>
    <dgm:cxn modelId="{D22C9FD0-9210-40A2-AB59-99A4C24ABAEF}" type="presParOf" srcId="{27988F9D-2E39-49D1-873D-5636243BDC41}" destId="{19C990C7-1763-4E40-A136-6945C7C113AE}" srcOrd="0" destOrd="0" presId="urn:microsoft.com/office/officeart/2005/8/layout/hierarchy1"/>
    <dgm:cxn modelId="{F50A5BAE-2D18-4B50-821A-9C2A67A4DF67}" type="presParOf" srcId="{19C990C7-1763-4E40-A136-6945C7C113AE}" destId="{89F56B95-C063-414F-8E3C-C3A154B8151B}" srcOrd="0" destOrd="0" presId="urn:microsoft.com/office/officeart/2005/8/layout/hierarchy1"/>
    <dgm:cxn modelId="{B7A86E08-2DC3-472A-9085-8783223B15A9}" type="presParOf" srcId="{19C990C7-1763-4E40-A136-6945C7C113AE}" destId="{391BDC23-AB9E-4EEB-AB4F-B22439B0CF17}" srcOrd="1" destOrd="0" presId="urn:microsoft.com/office/officeart/2005/8/layout/hierarchy1"/>
    <dgm:cxn modelId="{BBF97FA8-148B-46E4-B348-75145EBE44A8}" type="presParOf" srcId="{27988F9D-2E39-49D1-873D-5636243BDC41}" destId="{054A5D62-D33E-402C-B67F-ADAAD461E393}" srcOrd="1" destOrd="0" presId="urn:microsoft.com/office/officeart/2005/8/layout/hierarchy1"/>
    <dgm:cxn modelId="{D1E91794-7CC5-4AAF-B50C-3BC50FC2EC27}" type="presParOf" srcId="{FDBC195D-0D14-4E3F-8A0E-2270F11C780B}" destId="{D0D00D41-DD47-4BAC-B971-A92551A3A347}" srcOrd="2" destOrd="0" presId="urn:microsoft.com/office/officeart/2005/8/layout/hierarchy1"/>
    <dgm:cxn modelId="{76DC2FB8-F93B-45EF-A227-BE445633E3C7}" type="presParOf" srcId="{D0D00D41-DD47-4BAC-B971-A92551A3A347}" destId="{C6989D03-493B-4BE5-BDCB-D3412DD424B2}" srcOrd="0" destOrd="0" presId="urn:microsoft.com/office/officeart/2005/8/layout/hierarchy1"/>
    <dgm:cxn modelId="{A820993E-B6A4-4AE2-A954-2072AEDD78A8}" type="presParOf" srcId="{C6989D03-493B-4BE5-BDCB-D3412DD424B2}" destId="{8E1519F4-C5A6-4B9C-8C57-EECA790C76B8}" srcOrd="0" destOrd="0" presId="urn:microsoft.com/office/officeart/2005/8/layout/hierarchy1"/>
    <dgm:cxn modelId="{8E098822-642E-4B86-A9CD-F242800811AF}" type="presParOf" srcId="{C6989D03-493B-4BE5-BDCB-D3412DD424B2}" destId="{11CD369D-9146-4786-A198-DBDD2F18A1D0}" srcOrd="1" destOrd="0" presId="urn:microsoft.com/office/officeart/2005/8/layout/hierarchy1"/>
    <dgm:cxn modelId="{08EB2C5A-3368-4B09-9A5F-9C71BACEED0C}" type="presParOf" srcId="{D0D00D41-DD47-4BAC-B971-A92551A3A347}" destId="{5619DE1C-71A7-4E83-9C37-F9D744B1AE0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12F123-2F77-440D-9D2B-3BF53EB37FE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3E0BE0-90FC-4AA3-93E8-3E9B169CFB6B}">
      <dgm:prSet/>
      <dgm:spPr/>
      <dgm:t>
        <a:bodyPr/>
        <a:lstStyle/>
        <a:p>
          <a:r>
            <a:rPr lang="en-US" dirty="0"/>
            <a:t>Immediate WWTP capacity increase by 15–20%: Implications for urban planning possibilities.</a:t>
          </a:r>
        </a:p>
      </dgm:t>
    </dgm:pt>
    <dgm:pt modelId="{B710B5D4-3FB5-431B-87C1-A7E62897A77C}" type="parTrans" cxnId="{0D69012F-B309-4B1C-B3C5-3E374E69A5FD}">
      <dgm:prSet/>
      <dgm:spPr/>
      <dgm:t>
        <a:bodyPr/>
        <a:lstStyle/>
        <a:p>
          <a:endParaRPr lang="en-US"/>
        </a:p>
      </dgm:t>
    </dgm:pt>
    <dgm:pt modelId="{6A8E49C2-9551-4818-9470-A07A84928277}" type="sibTrans" cxnId="{0D69012F-B309-4B1C-B3C5-3E374E69A5FD}">
      <dgm:prSet/>
      <dgm:spPr/>
      <dgm:t>
        <a:bodyPr/>
        <a:lstStyle/>
        <a:p>
          <a:endParaRPr lang="en-US"/>
        </a:p>
      </dgm:t>
    </dgm:pt>
    <dgm:pt modelId="{B77FF97A-33FE-487C-8A56-1AFD831F7A64}">
      <dgm:prSet/>
      <dgm:spPr/>
      <dgm:t>
        <a:bodyPr/>
        <a:lstStyle/>
        <a:p>
          <a:r>
            <a:rPr lang="en-US" dirty="0"/>
            <a:t>Reduction in energy consumption by 5–15% (depending on specific conditions).</a:t>
          </a:r>
        </a:p>
      </dgm:t>
    </dgm:pt>
    <dgm:pt modelId="{BB6BDA2F-7BDD-4C6C-B5A1-10F7ACD89E9C}" type="parTrans" cxnId="{973F6080-FC67-4E3A-B0C9-74922352D6D6}">
      <dgm:prSet/>
      <dgm:spPr/>
      <dgm:t>
        <a:bodyPr/>
        <a:lstStyle/>
        <a:p>
          <a:endParaRPr lang="en-US"/>
        </a:p>
      </dgm:t>
    </dgm:pt>
    <dgm:pt modelId="{811004C3-3349-4CAF-AE2E-6A7B064A85E5}" type="sibTrans" cxnId="{973F6080-FC67-4E3A-B0C9-74922352D6D6}">
      <dgm:prSet/>
      <dgm:spPr/>
      <dgm:t>
        <a:bodyPr/>
        <a:lstStyle/>
        <a:p>
          <a:endParaRPr lang="en-US"/>
        </a:p>
      </dgm:t>
    </dgm:pt>
    <dgm:pt modelId="{FB7E165B-DE41-4764-A9F5-13F885B4DA98}">
      <dgm:prSet/>
      <dgm:spPr/>
      <dgm:t>
        <a:bodyPr/>
        <a:lstStyle/>
        <a:p>
          <a:r>
            <a:rPr lang="en-US" dirty="0"/>
            <a:t>Utilization of surplus energy from renewable sources. (Further reduction of electricity costs, estimated at 20–30%).</a:t>
          </a:r>
        </a:p>
      </dgm:t>
    </dgm:pt>
    <dgm:pt modelId="{C2DF0CC7-783E-4E33-9883-E8B658EDDB4B}" type="parTrans" cxnId="{258847EE-B8A3-4E2C-9409-2D8FDCF7D2E0}">
      <dgm:prSet/>
      <dgm:spPr/>
      <dgm:t>
        <a:bodyPr/>
        <a:lstStyle/>
        <a:p>
          <a:endParaRPr lang="en-US"/>
        </a:p>
      </dgm:t>
    </dgm:pt>
    <dgm:pt modelId="{7649591A-929B-42A3-BF9E-78AC7DA4E1C2}" type="sibTrans" cxnId="{258847EE-B8A3-4E2C-9409-2D8FDCF7D2E0}">
      <dgm:prSet/>
      <dgm:spPr/>
      <dgm:t>
        <a:bodyPr/>
        <a:lstStyle/>
        <a:p>
          <a:endParaRPr lang="en-US"/>
        </a:p>
      </dgm:t>
    </dgm:pt>
    <dgm:pt modelId="{FDBC195D-0D14-4E3F-8A0E-2270F11C780B}" type="pres">
      <dgm:prSet presAssocID="{AD12F123-2F77-440D-9D2B-3BF53EB37FE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B317393-7F76-4586-8495-957F00CC63ED}" type="pres">
      <dgm:prSet presAssocID="{8A3E0BE0-90FC-4AA3-93E8-3E9B169CFB6B}" presName="hierRoot1" presStyleCnt="0"/>
      <dgm:spPr/>
    </dgm:pt>
    <dgm:pt modelId="{B920AD36-6DBF-41EF-95EE-9DB3A5B6E0F9}" type="pres">
      <dgm:prSet presAssocID="{8A3E0BE0-90FC-4AA3-93E8-3E9B169CFB6B}" presName="composite" presStyleCnt="0"/>
      <dgm:spPr/>
    </dgm:pt>
    <dgm:pt modelId="{D9BF54BD-ED53-465E-9B8F-0A339B401E80}" type="pres">
      <dgm:prSet presAssocID="{8A3E0BE0-90FC-4AA3-93E8-3E9B169CFB6B}" presName="background" presStyleLbl="node0" presStyleIdx="0" presStyleCnt="3"/>
      <dgm:spPr/>
    </dgm:pt>
    <dgm:pt modelId="{92943260-0785-4DED-A687-C00F11EFB3FA}" type="pres">
      <dgm:prSet presAssocID="{8A3E0BE0-90FC-4AA3-93E8-3E9B169CFB6B}" presName="text" presStyleLbl="fgAcc0" presStyleIdx="0" presStyleCnt="3">
        <dgm:presLayoutVars>
          <dgm:chPref val="3"/>
        </dgm:presLayoutVars>
      </dgm:prSet>
      <dgm:spPr/>
    </dgm:pt>
    <dgm:pt modelId="{3910D716-ED80-4C94-AFC0-3891B65E851C}" type="pres">
      <dgm:prSet presAssocID="{8A3E0BE0-90FC-4AA3-93E8-3E9B169CFB6B}" presName="hierChild2" presStyleCnt="0"/>
      <dgm:spPr/>
    </dgm:pt>
    <dgm:pt modelId="{AE898BF7-D7F6-4CC8-88BB-E4DD801A9CF5}" type="pres">
      <dgm:prSet presAssocID="{B77FF97A-33FE-487C-8A56-1AFD831F7A64}" presName="hierRoot1" presStyleCnt="0"/>
      <dgm:spPr/>
    </dgm:pt>
    <dgm:pt modelId="{9EAE6140-24B1-48A9-AEA6-2E54BDC2EA82}" type="pres">
      <dgm:prSet presAssocID="{B77FF97A-33FE-487C-8A56-1AFD831F7A64}" presName="composite" presStyleCnt="0"/>
      <dgm:spPr/>
    </dgm:pt>
    <dgm:pt modelId="{9B3E6CC9-989F-4D6F-BCE7-634D60A0608F}" type="pres">
      <dgm:prSet presAssocID="{B77FF97A-33FE-487C-8A56-1AFD831F7A64}" presName="background" presStyleLbl="node0" presStyleIdx="1" presStyleCnt="3"/>
      <dgm:spPr/>
    </dgm:pt>
    <dgm:pt modelId="{D4E85C44-6CB1-48EA-8D6B-5C7DB3226CCE}" type="pres">
      <dgm:prSet presAssocID="{B77FF97A-33FE-487C-8A56-1AFD831F7A64}" presName="text" presStyleLbl="fgAcc0" presStyleIdx="1" presStyleCnt="3">
        <dgm:presLayoutVars>
          <dgm:chPref val="3"/>
        </dgm:presLayoutVars>
      </dgm:prSet>
      <dgm:spPr/>
    </dgm:pt>
    <dgm:pt modelId="{6EE30011-7500-4046-A880-C123037CC3D9}" type="pres">
      <dgm:prSet presAssocID="{B77FF97A-33FE-487C-8A56-1AFD831F7A64}" presName="hierChild2" presStyleCnt="0"/>
      <dgm:spPr/>
    </dgm:pt>
    <dgm:pt modelId="{B35235CF-D68A-4A5B-BA2B-FAED353E1354}" type="pres">
      <dgm:prSet presAssocID="{FB7E165B-DE41-4764-A9F5-13F885B4DA98}" presName="hierRoot1" presStyleCnt="0"/>
      <dgm:spPr/>
    </dgm:pt>
    <dgm:pt modelId="{B9A91D5D-58D8-476B-9619-B2B1650939A9}" type="pres">
      <dgm:prSet presAssocID="{FB7E165B-DE41-4764-A9F5-13F885B4DA98}" presName="composite" presStyleCnt="0"/>
      <dgm:spPr/>
    </dgm:pt>
    <dgm:pt modelId="{3ABAD225-11EA-498A-8A37-105F7B5AB69E}" type="pres">
      <dgm:prSet presAssocID="{FB7E165B-DE41-4764-A9F5-13F885B4DA98}" presName="background" presStyleLbl="node0" presStyleIdx="2" presStyleCnt="3"/>
      <dgm:spPr/>
    </dgm:pt>
    <dgm:pt modelId="{868BE1E1-39B1-4178-BC82-9CA9AAA022AC}" type="pres">
      <dgm:prSet presAssocID="{FB7E165B-DE41-4764-A9F5-13F885B4DA98}" presName="text" presStyleLbl="fgAcc0" presStyleIdx="2" presStyleCnt="3">
        <dgm:presLayoutVars>
          <dgm:chPref val="3"/>
        </dgm:presLayoutVars>
      </dgm:prSet>
      <dgm:spPr/>
    </dgm:pt>
    <dgm:pt modelId="{BCA84641-7658-4DBD-8DB8-2D6F4AB2F557}" type="pres">
      <dgm:prSet presAssocID="{FB7E165B-DE41-4764-A9F5-13F885B4DA98}" presName="hierChild2" presStyleCnt="0"/>
      <dgm:spPr/>
    </dgm:pt>
  </dgm:ptLst>
  <dgm:cxnLst>
    <dgm:cxn modelId="{2566701F-D613-4834-93FF-4F756F0E8709}" type="presOf" srcId="{FB7E165B-DE41-4764-A9F5-13F885B4DA98}" destId="{868BE1E1-39B1-4178-BC82-9CA9AAA022AC}" srcOrd="0" destOrd="0" presId="urn:microsoft.com/office/officeart/2005/8/layout/hierarchy1"/>
    <dgm:cxn modelId="{0D69012F-B309-4B1C-B3C5-3E374E69A5FD}" srcId="{AD12F123-2F77-440D-9D2B-3BF53EB37FE3}" destId="{8A3E0BE0-90FC-4AA3-93E8-3E9B169CFB6B}" srcOrd="0" destOrd="0" parTransId="{B710B5D4-3FB5-431B-87C1-A7E62897A77C}" sibTransId="{6A8E49C2-9551-4818-9470-A07A84928277}"/>
    <dgm:cxn modelId="{CD41195C-B9B5-4452-980A-809A208C3ABD}" type="presOf" srcId="{B77FF97A-33FE-487C-8A56-1AFD831F7A64}" destId="{D4E85C44-6CB1-48EA-8D6B-5C7DB3226CCE}" srcOrd="0" destOrd="0" presId="urn:microsoft.com/office/officeart/2005/8/layout/hierarchy1"/>
    <dgm:cxn modelId="{28E5164A-E2B1-4C48-833B-6F5112D317A8}" type="presOf" srcId="{AD12F123-2F77-440D-9D2B-3BF53EB37FE3}" destId="{FDBC195D-0D14-4E3F-8A0E-2270F11C780B}" srcOrd="0" destOrd="0" presId="urn:microsoft.com/office/officeart/2005/8/layout/hierarchy1"/>
    <dgm:cxn modelId="{973F6080-FC67-4E3A-B0C9-74922352D6D6}" srcId="{AD12F123-2F77-440D-9D2B-3BF53EB37FE3}" destId="{B77FF97A-33FE-487C-8A56-1AFD831F7A64}" srcOrd="1" destOrd="0" parTransId="{BB6BDA2F-7BDD-4C6C-B5A1-10F7ACD89E9C}" sibTransId="{811004C3-3349-4CAF-AE2E-6A7B064A85E5}"/>
    <dgm:cxn modelId="{258847EE-B8A3-4E2C-9409-2D8FDCF7D2E0}" srcId="{AD12F123-2F77-440D-9D2B-3BF53EB37FE3}" destId="{FB7E165B-DE41-4764-A9F5-13F885B4DA98}" srcOrd="2" destOrd="0" parTransId="{C2DF0CC7-783E-4E33-9883-E8B658EDDB4B}" sibTransId="{7649591A-929B-42A3-BF9E-78AC7DA4E1C2}"/>
    <dgm:cxn modelId="{706D8FF8-D7A0-452C-A1D9-3234F7B1D959}" type="presOf" srcId="{8A3E0BE0-90FC-4AA3-93E8-3E9B169CFB6B}" destId="{92943260-0785-4DED-A687-C00F11EFB3FA}" srcOrd="0" destOrd="0" presId="urn:microsoft.com/office/officeart/2005/8/layout/hierarchy1"/>
    <dgm:cxn modelId="{70297203-5E9F-4187-B039-260AB83D05C2}" type="presParOf" srcId="{FDBC195D-0D14-4E3F-8A0E-2270F11C780B}" destId="{8B317393-7F76-4586-8495-957F00CC63ED}" srcOrd="0" destOrd="0" presId="urn:microsoft.com/office/officeart/2005/8/layout/hierarchy1"/>
    <dgm:cxn modelId="{B6540A47-87FB-410E-8BBD-376B6E3A773C}" type="presParOf" srcId="{8B317393-7F76-4586-8495-957F00CC63ED}" destId="{B920AD36-6DBF-41EF-95EE-9DB3A5B6E0F9}" srcOrd="0" destOrd="0" presId="urn:microsoft.com/office/officeart/2005/8/layout/hierarchy1"/>
    <dgm:cxn modelId="{4E05B5F8-46F2-4E8D-9CCB-D8ADC45488E9}" type="presParOf" srcId="{B920AD36-6DBF-41EF-95EE-9DB3A5B6E0F9}" destId="{D9BF54BD-ED53-465E-9B8F-0A339B401E80}" srcOrd="0" destOrd="0" presId="urn:microsoft.com/office/officeart/2005/8/layout/hierarchy1"/>
    <dgm:cxn modelId="{EF75661A-E8ED-4979-86BC-722F6E265403}" type="presParOf" srcId="{B920AD36-6DBF-41EF-95EE-9DB3A5B6E0F9}" destId="{92943260-0785-4DED-A687-C00F11EFB3FA}" srcOrd="1" destOrd="0" presId="urn:microsoft.com/office/officeart/2005/8/layout/hierarchy1"/>
    <dgm:cxn modelId="{3D8171CA-D98E-4A98-90ED-FBB2D36AFA1E}" type="presParOf" srcId="{8B317393-7F76-4586-8495-957F00CC63ED}" destId="{3910D716-ED80-4C94-AFC0-3891B65E851C}" srcOrd="1" destOrd="0" presId="urn:microsoft.com/office/officeart/2005/8/layout/hierarchy1"/>
    <dgm:cxn modelId="{8797A5F2-A644-4355-AF0D-2BCADB8A87A3}" type="presParOf" srcId="{FDBC195D-0D14-4E3F-8A0E-2270F11C780B}" destId="{AE898BF7-D7F6-4CC8-88BB-E4DD801A9CF5}" srcOrd="1" destOrd="0" presId="urn:microsoft.com/office/officeart/2005/8/layout/hierarchy1"/>
    <dgm:cxn modelId="{4D0B0518-2DA9-41A2-9DC6-4AF71F7B1BA9}" type="presParOf" srcId="{AE898BF7-D7F6-4CC8-88BB-E4DD801A9CF5}" destId="{9EAE6140-24B1-48A9-AEA6-2E54BDC2EA82}" srcOrd="0" destOrd="0" presId="urn:microsoft.com/office/officeart/2005/8/layout/hierarchy1"/>
    <dgm:cxn modelId="{A9AB7B15-C453-4AA5-9C93-4107C22DE8CD}" type="presParOf" srcId="{9EAE6140-24B1-48A9-AEA6-2E54BDC2EA82}" destId="{9B3E6CC9-989F-4D6F-BCE7-634D60A0608F}" srcOrd="0" destOrd="0" presId="urn:microsoft.com/office/officeart/2005/8/layout/hierarchy1"/>
    <dgm:cxn modelId="{1497CA57-75A7-4AFF-B688-73BBD50FE3A0}" type="presParOf" srcId="{9EAE6140-24B1-48A9-AEA6-2E54BDC2EA82}" destId="{D4E85C44-6CB1-48EA-8D6B-5C7DB3226CCE}" srcOrd="1" destOrd="0" presId="urn:microsoft.com/office/officeart/2005/8/layout/hierarchy1"/>
    <dgm:cxn modelId="{76A074D2-5C52-4E69-B1CB-9918E305A283}" type="presParOf" srcId="{AE898BF7-D7F6-4CC8-88BB-E4DD801A9CF5}" destId="{6EE30011-7500-4046-A880-C123037CC3D9}" srcOrd="1" destOrd="0" presId="urn:microsoft.com/office/officeart/2005/8/layout/hierarchy1"/>
    <dgm:cxn modelId="{046BE70D-D657-4431-9095-85D8760BE4CC}" type="presParOf" srcId="{FDBC195D-0D14-4E3F-8A0E-2270F11C780B}" destId="{B35235CF-D68A-4A5B-BA2B-FAED353E1354}" srcOrd="2" destOrd="0" presId="urn:microsoft.com/office/officeart/2005/8/layout/hierarchy1"/>
    <dgm:cxn modelId="{2252E075-6F32-4980-8A74-FE70A37FFC3F}" type="presParOf" srcId="{B35235CF-D68A-4A5B-BA2B-FAED353E1354}" destId="{B9A91D5D-58D8-476B-9619-B2B1650939A9}" srcOrd="0" destOrd="0" presId="urn:microsoft.com/office/officeart/2005/8/layout/hierarchy1"/>
    <dgm:cxn modelId="{43ED5F28-F7AB-469E-A801-4F3FADEC7B90}" type="presParOf" srcId="{B9A91D5D-58D8-476B-9619-B2B1650939A9}" destId="{3ABAD225-11EA-498A-8A37-105F7B5AB69E}" srcOrd="0" destOrd="0" presId="urn:microsoft.com/office/officeart/2005/8/layout/hierarchy1"/>
    <dgm:cxn modelId="{043CA3DD-357F-48BC-B834-88705D740352}" type="presParOf" srcId="{B9A91D5D-58D8-476B-9619-B2B1650939A9}" destId="{868BE1E1-39B1-4178-BC82-9CA9AAA022AC}" srcOrd="1" destOrd="0" presId="urn:microsoft.com/office/officeart/2005/8/layout/hierarchy1"/>
    <dgm:cxn modelId="{F517B915-6092-4F14-BB93-89A4507C991B}" type="presParOf" srcId="{B35235CF-D68A-4A5B-BA2B-FAED353E1354}" destId="{BCA84641-7658-4DBD-8DB8-2D6F4AB2F55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8DBB5-90A6-4AD6-B099-DE8B0F6E9B03}">
      <dsp:nvSpPr>
        <dsp:cNvPr id="0" name=""/>
        <dsp:cNvSpPr/>
      </dsp:nvSpPr>
      <dsp:spPr>
        <a:xfrm>
          <a:off x="0" y="3701"/>
          <a:ext cx="9868819" cy="7883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786D4D-4F9B-4996-AC72-B4DE99CEF57C}">
      <dsp:nvSpPr>
        <dsp:cNvPr id="0" name=""/>
        <dsp:cNvSpPr/>
      </dsp:nvSpPr>
      <dsp:spPr>
        <a:xfrm>
          <a:off x="238466" y="181073"/>
          <a:ext cx="433575" cy="4335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691AFC-B7FE-4580-83FA-B8F085A77272}">
      <dsp:nvSpPr>
        <dsp:cNvPr id="0" name=""/>
        <dsp:cNvSpPr/>
      </dsp:nvSpPr>
      <dsp:spPr>
        <a:xfrm>
          <a:off x="910509" y="3701"/>
          <a:ext cx="8958309" cy="788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31" tIns="83431" rIns="83431" bIns="8343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Oxygen distribution through </a:t>
          </a:r>
          <a:r>
            <a:rPr lang="en-US" sz="1900" b="1" kern="1200" dirty="0"/>
            <a:t>water supersaturation</a:t>
          </a:r>
          <a:r>
            <a:rPr lang="en-US" sz="1900" kern="1200" dirty="0"/>
            <a:t> has been used in RAS systems since the 1970s.</a:t>
          </a:r>
        </a:p>
      </dsp:txBody>
      <dsp:txXfrm>
        <a:off x="910509" y="3701"/>
        <a:ext cx="8958309" cy="788319"/>
      </dsp:txXfrm>
    </dsp:sp>
    <dsp:sp modelId="{D1ABBAD0-BB06-4445-AEA5-723B6C90DB34}">
      <dsp:nvSpPr>
        <dsp:cNvPr id="0" name=""/>
        <dsp:cNvSpPr/>
      </dsp:nvSpPr>
      <dsp:spPr>
        <a:xfrm>
          <a:off x="0" y="989101"/>
          <a:ext cx="9868819" cy="7883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466BF2-54F7-40EE-82F3-17FBCC801A31}">
      <dsp:nvSpPr>
        <dsp:cNvPr id="0" name=""/>
        <dsp:cNvSpPr/>
      </dsp:nvSpPr>
      <dsp:spPr>
        <a:xfrm>
          <a:off x="238466" y="1166473"/>
          <a:ext cx="433575" cy="4335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1FBA3E-249C-4E5E-9F73-9DBB75C86C4D}">
      <dsp:nvSpPr>
        <dsp:cNvPr id="0" name=""/>
        <dsp:cNvSpPr/>
      </dsp:nvSpPr>
      <dsp:spPr>
        <a:xfrm>
          <a:off x="910509" y="989101"/>
          <a:ext cx="8958309" cy="788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31" tIns="83431" rIns="83431" bIns="8343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Advanced measurement and control methods enable the transfer of this technology to </a:t>
          </a:r>
          <a:r>
            <a:rPr lang="en-US" sz="1900" b="1" kern="1200" dirty="0"/>
            <a:t>wastewater treatment plants </a:t>
          </a:r>
          <a:r>
            <a:rPr lang="en-US" sz="1900" kern="1200" dirty="0"/>
            <a:t>(WWTPs).</a:t>
          </a:r>
        </a:p>
      </dsp:txBody>
      <dsp:txXfrm>
        <a:off x="910509" y="989101"/>
        <a:ext cx="8958309" cy="788319"/>
      </dsp:txXfrm>
    </dsp:sp>
    <dsp:sp modelId="{1C1935FE-84BD-4F36-979E-881CE2518701}">
      <dsp:nvSpPr>
        <dsp:cNvPr id="0" name=""/>
        <dsp:cNvSpPr/>
      </dsp:nvSpPr>
      <dsp:spPr>
        <a:xfrm>
          <a:off x="0" y="1974501"/>
          <a:ext cx="9868819" cy="7883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8E45B6-BC9E-49D7-B3D0-56A9A735E580}">
      <dsp:nvSpPr>
        <dsp:cNvPr id="0" name=""/>
        <dsp:cNvSpPr/>
      </dsp:nvSpPr>
      <dsp:spPr>
        <a:xfrm>
          <a:off x="238466" y="2151873"/>
          <a:ext cx="433575" cy="4335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0F5AB-0DB6-40E1-B2BE-6A4859B90C8A}">
      <dsp:nvSpPr>
        <dsp:cNvPr id="0" name=""/>
        <dsp:cNvSpPr/>
      </dsp:nvSpPr>
      <dsp:spPr>
        <a:xfrm>
          <a:off x="910509" y="1974501"/>
          <a:ext cx="8958309" cy="788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31" tIns="83431" rIns="83431" bIns="8343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The technological process includes oxygen concentration (PSA), which inherently </a:t>
          </a:r>
          <a:r>
            <a:rPr lang="en-US" sz="1900" b="1" kern="1200" dirty="0"/>
            <a:t>allows for its accumulation</a:t>
          </a:r>
          <a:r>
            <a:rPr lang="en-US" sz="1900" kern="1200" dirty="0"/>
            <a:t>.</a:t>
          </a:r>
        </a:p>
      </dsp:txBody>
      <dsp:txXfrm>
        <a:off x="910509" y="1974501"/>
        <a:ext cx="8958309" cy="788319"/>
      </dsp:txXfrm>
    </dsp:sp>
    <dsp:sp modelId="{C8FBC667-08F1-46C2-A966-37897F6BFDBF}">
      <dsp:nvSpPr>
        <dsp:cNvPr id="0" name=""/>
        <dsp:cNvSpPr/>
      </dsp:nvSpPr>
      <dsp:spPr>
        <a:xfrm>
          <a:off x="0" y="2959900"/>
          <a:ext cx="9868819" cy="7883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AF445A-64DA-43F7-9B5C-4B0EA706C129}">
      <dsp:nvSpPr>
        <dsp:cNvPr id="0" name=""/>
        <dsp:cNvSpPr/>
      </dsp:nvSpPr>
      <dsp:spPr>
        <a:xfrm>
          <a:off x="238466" y="3137272"/>
          <a:ext cx="433575" cy="43357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76BD8A-7129-4443-B0DF-8F408E067459}">
      <dsp:nvSpPr>
        <dsp:cNvPr id="0" name=""/>
        <dsp:cNvSpPr/>
      </dsp:nvSpPr>
      <dsp:spPr>
        <a:xfrm>
          <a:off x="910509" y="2959900"/>
          <a:ext cx="8958309" cy="788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31" tIns="83431" rIns="83431" bIns="8343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Oxygen </a:t>
          </a:r>
          <a:r>
            <a:rPr lang="cs-CZ" sz="1900" kern="1200" dirty="0" err="1"/>
            <a:t>accumulation</a:t>
          </a:r>
          <a:r>
            <a:rPr lang="cs-CZ" sz="1900" kern="1200" dirty="0"/>
            <a:t> </a:t>
          </a:r>
          <a:r>
            <a:rPr lang="cs-CZ" sz="1900" kern="1200" dirty="0" err="1"/>
            <a:t>enables</a:t>
          </a:r>
          <a:r>
            <a:rPr lang="cs-CZ" sz="1900" kern="1200" dirty="0"/>
            <a:t> </a:t>
          </a:r>
          <a:r>
            <a:rPr lang="cs-CZ" sz="1900" kern="1200" dirty="0" err="1"/>
            <a:t>efficient</a:t>
          </a:r>
          <a:r>
            <a:rPr lang="cs-CZ" sz="1900" kern="1200" dirty="0"/>
            <a:t> </a:t>
          </a:r>
          <a:r>
            <a:rPr lang="cs-CZ" sz="1900" b="1" kern="1200" dirty="0" err="1"/>
            <a:t>utilization</a:t>
          </a:r>
          <a:r>
            <a:rPr lang="cs-CZ" sz="1900" b="1" kern="1200" dirty="0"/>
            <a:t> </a:t>
          </a:r>
          <a:r>
            <a:rPr lang="cs-CZ" sz="1900" b="1" kern="1200" dirty="0" err="1"/>
            <a:t>of</a:t>
          </a:r>
          <a:r>
            <a:rPr lang="cs-CZ" sz="1900" b="1" kern="1200" dirty="0"/>
            <a:t> </a:t>
          </a:r>
          <a:r>
            <a:rPr lang="cs-CZ" sz="1900" b="1" kern="1200" dirty="0" err="1"/>
            <a:t>fluctuations</a:t>
          </a:r>
          <a:r>
            <a:rPr lang="cs-CZ" sz="1900" b="1" kern="1200" dirty="0"/>
            <a:t> in </a:t>
          </a:r>
          <a:r>
            <a:rPr lang="cs-CZ" sz="1900" b="1" kern="1200" dirty="0" err="1"/>
            <a:t>electricity</a:t>
          </a:r>
          <a:r>
            <a:rPr lang="cs-CZ" sz="1900" b="1" kern="1200" dirty="0"/>
            <a:t> </a:t>
          </a:r>
          <a:r>
            <a:rPr lang="cs-CZ" sz="1900" b="1" kern="1200" dirty="0" err="1"/>
            <a:t>production</a:t>
          </a:r>
          <a:r>
            <a:rPr lang="cs-CZ" sz="1900" b="1" kern="1200" dirty="0"/>
            <a:t> </a:t>
          </a:r>
          <a:r>
            <a:rPr lang="cs-CZ" sz="1900" kern="1200" dirty="0"/>
            <a:t>(</a:t>
          </a:r>
          <a:r>
            <a:rPr lang="cs-CZ" sz="1900" kern="1200" dirty="0" err="1"/>
            <a:t>renewable</a:t>
          </a:r>
          <a:r>
            <a:rPr lang="cs-CZ" sz="1900" kern="1200" dirty="0"/>
            <a:t> </a:t>
          </a:r>
          <a:r>
            <a:rPr lang="cs-CZ" sz="1900" kern="1200" dirty="0" err="1"/>
            <a:t>sources</a:t>
          </a:r>
          <a:r>
            <a:rPr lang="cs-CZ" sz="1900" kern="1200" dirty="0"/>
            <a:t>).</a:t>
          </a:r>
          <a:endParaRPr lang="en-US" sz="1900" kern="1200" dirty="0"/>
        </a:p>
      </dsp:txBody>
      <dsp:txXfrm>
        <a:off x="910509" y="2959900"/>
        <a:ext cx="8958309" cy="788319"/>
      </dsp:txXfrm>
    </dsp:sp>
    <dsp:sp modelId="{3A87388E-A865-4AA6-BCBD-F1E7BA5C2F81}">
      <dsp:nvSpPr>
        <dsp:cNvPr id="0" name=""/>
        <dsp:cNvSpPr/>
      </dsp:nvSpPr>
      <dsp:spPr>
        <a:xfrm>
          <a:off x="0" y="3945300"/>
          <a:ext cx="9868819" cy="78831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4E40AE-8957-47EA-BA9F-94B01EA61985}">
      <dsp:nvSpPr>
        <dsp:cNvPr id="0" name=""/>
        <dsp:cNvSpPr/>
      </dsp:nvSpPr>
      <dsp:spPr>
        <a:xfrm>
          <a:off x="238466" y="4122672"/>
          <a:ext cx="433575" cy="43357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FB929C-7CFE-498D-8934-FAE303945E40}">
      <dsp:nvSpPr>
        <dsp:cNvPr id="0" name=""/>
        <dsp:cNvSpPr/>
      </dsp:nvSpPr>
      <dsp:spPr>
        <a:xfrm>
          <a:off x="910509" y="3945300"/>
          <a:ext cx="8958309" cy="788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31" tIns="83431" rIns="83431" bIns="83431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The result is an </a:t>
          </a:r>
          <a:r>
            <a:rPr lang="en-US" sz="1900" b="1" kern="1200" dirty="0"/>
            <a:t>increase in WWTP capacity</a:t>
          </a:r>
          <a:r>
            <a:rPr lang="en-US" sz="1900" kern="1200" dirty="0"/>
            <a:t> (supersaturation technology) and a reduction in energy costs (through accumulation), among other benefits.</a:t>
          </a:r>
        </a:p>
      </dsp:txBody>
      <dsp:txXfrm>
        <a:off x="910509" y="3945300"/>
        <a:ext cx="8958309" cy="7883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3B937F-3353-4379-93D9-415E03450B59}">
      <dsp:nvSpPr>
        <dsp:cNvPr id="0" name=""/>
        <dsp:cNvSpPr/>
      </dsp:nvSpPr>
      <dsp:spPr>
        <a:xfrm>
          <a:off x="0" y="3225"/>
          <a:ext cx="9056455" cy="6870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B7FBAA-3280-4E99-BD07-F2C5AE0290D5}">
      <dsp:nvSpPr>
        <dsp:cNvPr id="0" name=""/>
        <dsp:cNvSpPr/>
      </dsp:nvSpPr>
      <dsp:spPr>
        <a:xfrm>
          <a:off x="207846" y="157822"/>
          <a:ext cx="377903" cy="37790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ACBC4C-67F0-4127-90D5-8388CF9185B8}">
      <dsp:nvSpPr>
        <dsp:cNvPr id="0" name=""/>
        <dsp:cNvSpPr/>
      </dsp:nvSpPr>
      <dsp:spPr>
        <a:xfrm>
          <a:off x="793596" y="3225"/>
          <a:ext cx="8262858" cy="687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718" tIns="72718" rIns="72718" bIns="7271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Higher WWTP capacity</a:t>
          </a:r>
          <a:r>
            <a:rPr lang="en-US" sz="1900" b="0" kern="1200" dirty="0"/>
            <a:t> without the need for structural modifications.</a:t>
          </a:r>
          <a:endParaRPr lang="cs-CZ" sz="1900" b="0" kern="1200" dirty="0"/>
        </a:p>
      </dsp:txBody>
      <dsp:txXfrm>
        <a:off x="793596" y="3225"/>
        <a:ext cx="8262858" cy="687096"/>
      </dsp:txXfrm>
    </dsp:sp>
    <dsp:sp modelId="{A2510B20-B16E-40B9-B3BA-3C7D631A7CC9}">
      <dsp:nvSpPr>
        <dsp:cNvPr id="0" name=""/>
        <dsp:cNvSpPr/>
      </dsp:nvSpPr>
      <dsp:spPr>
        <a:xfrm>
          <a:off x="0" y="862096"/>
          <a:ext cx="9056455" cy="6870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871E7-B613-4D80-818B-CBBBAA913CF9}">
      <dsp:nvSpPr>
        <dsp:cNvPr id="0" name=""/>
        <dsp:cNvSpPr/>
      </dsp:nvSpPr>
      <dsp:spPr>
        <a:xfrm>
          <a:off x="207846" y="1016693"/>
          <a:ext cx="377903" cy="37790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059044-9D86-42BC-9E72-ACA0721EF888}">
      <dsp:nvSpPr>
        <dsp:cNvPr id="0" name=""/>
        <dsp:cNvSpPr/>
      </dsp:nvSpPr>
      <dsp:spPr>
        <a:xfrm>
          <a:off x="793596" y="862096"/>
          <a:ext cx="8262858" cy="687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718" tIns="72718" rIns="72718" bIns="7271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Reduction of undesirable metabolites → </a:t>
          </a:r>
          <a:r>
            <a:rPr lang="en-US" sz="1900" b="1" kern="1200" dirty="0"/>
            <a:t>higher methane purity</a:t>
          </a:r>
          <a:r>
            <a:rPr lang="en-US" sz="1900" b="0" kern="1200" dirty="0"/>
            <a:t>.</a:t>
          </a:r>
        </a:p>
      </dsp:txBody>
      <dsp:txXfrm>
        <a:off x="793596" y="862096"/>
        <a:ext cx="8262858" cy="687096"/>
      </dsp:txXfrm>
    </dsp:sp>
    <dsp:sp modelId="{B34DB3B0-0357-4197-BF58-490BE0EB9442}">
      <dsp:nvSpPr>
        <dsp:cNvPr id="0" name=""/>
        <dsp:cNvSpPr/>
      </dsp:nvSpPr>
      <dsp:spPr>
        <a:xfrm>
          <a:off x="0" y="1720967"/>
          <a:ext cx="9056455" cy="6870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3D813D-3506-4C3E-933C-8868D1E7F739}">
      <dsp:nvSpPr>
        <dsp:cNvPr id="0" name=""/>
        <dsp:cNvSpPr/>
      </dsp:nvSpPr>
      <dsp:spPr>
        <a:xfrm>
          <a:off x="207846" y="1875563"/>
          <a:ext cx="377903" cy="377903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FCBFD-D966-4E84-BAF0-4544D9988AE9}">
      <dsp:nvSpPr>
        <dsp:cNvPr id="0" name=""/>
        <dsp:cNvSpPr/>
      </dsp:nvSpPr>
      <dsp:spPr>
        <a:xfrm>
          <a:off x="793596" y="1720967"/>
          <a:ext cx="8262858" cy="687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718" tIns="72718" rIns="72718" bIns="7271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Reduced maintenance costs</a:t>
          </a:r>
          <a:r>
            <a:rPr lang="en-US" sz="1900" b="0" kern="1200" dirty="0"/>
            <a:t> for the oxygen distribution system.</a:t>
          </a:r>
        </a:p>
      </dsp:txBody>
      <dsp:txXfrm>
        <a:off x="793596" y="1720967"/>
        <a:ext cx="8262858" cy="687096"/>
      </dsp:txXfrm>
    </dsp:sp>
    <dsp:sp modelId="{69373A49-7E03-42B1-8656-539BF4CD2ED0}">
      <dsp:nvSpPr>
        <dsp:cNvPr id="0" name=""/>
        <dsp:cNvSpPr/>
      </dsp:nvSpPr>
      <dsp:spPr>
        <a:xfrm>
          <a:off x="0" y="2579837"/>
          <a:ext cx="9056455" cy="6870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B8F701-C8B1-4B66-9E5E-BA36C10DB1FA}">
      <dsp:nvSpPr>
        <dsp:cNvPr id="0" name=""/>
        <dsp:cNvSpPr/>
      </dsp:nvSpPr>
      <dsp:spPr>
        <a:xfrm>
          <a:off x="207846" y="2734434"/>
          <a:ext cx="377903" cy="377903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10A3A5-6FC4-4889-8335-93BDFBE8EBF9}">
      <dsp:nvSpPr>
        <dsp:cNvPr id="0" name=""/>
        <dsp:cNvSpPr/>
      </dsp:nvSpPr>
      <dsp:spPr>
        <a:xfrm>
          <a:off x="793596" y="2579837"/>
          <a:ext cx="8262858" cy="687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718" tIns="72718" rIns="72718" bIns="7271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b="1" kern="1200" dirty="0"/>
            <a:t>More </a:t>
          </a:r>
          <a:r>
            <a:rPr lang="cs-CZ" sz="1900" b="1" kern="1200" dirty="0" err="1"/>
            <a:t>efficient</a:t>
          </a:r>
          <a:r>
            <a:rPr lang="cs-CZ" sz="1900" b="1" kern="1200" dirty="0"/>
            <a:t> </a:t>
          </a:r>
          <a:r>
            <a:rPr lang="cs-CZ" sz="1900" b="1" kern="1200" dirty="0" err="1"/>
            <a:t>energy</a:t>
          </a:r>
          <a:r>
            <a:rPr lang="cs-CZ" sz="1900" b="1" kern="1200" dirty="0"/>
            <a:t> use.</a:t>
          </a:r>
          <a:endParaRPr lang="en-US" sz="1900" kern="1200" dirty="0"/>
        </a:p>
      </dsp:txBody>
      <dsp:txXfrm>
        <a:off x="793596" y="2579837"/>
        <a:ext cx="8262858" cy="687096"/>
      </dsp:txXfrm>
    </dsp:sp>
    <dsp:sp modelId="{256229ED-07C2-4C0B-8AEF-592CC4E9A14A}">
      <dsp:nvSpPr>
        <dsp:cNvPr id="0" name=""/>
        <dsp:cNvSpPr/>
      </dsp:nvSpPr>
      <dsp:spPr>
        <a:xfrm>
          <a:off x="0" y="3438708"/>
          <a:ext cx="9056455" cy="6870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5D6F64-ACAC-48F9-A74A-4B98D0AB66B9}">
      <dsp:nvSpPr>
        <dsp:cNvPr id="0" name=""/>
        <dsp:cNvSpPr/>
      </dsp:nvSpPr>
      <dsp:spPr>
        <a:xfrm>
          <a:off x="207846" y="3593305"/>
          <a:ext cx="377903" cy="377903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6453A2-C894-419F-8BA8-528D7BCC455B}">
      <dsp:nvSpPr>
        <dsp:cNvPr id="0" name=""/>
        <dsp:cNvSpPr/>
      </dsp:nvSpPr>
      <dsp:spPr>
        <a:xfrm>
          <a:off x="793596" y="3438708"/>
          <a:ext cx="8262858" cy="687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718" tIns="72718" rIns="72718" bIns="7271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Potential for </a:t>
          </a:r>
          <a:r>
            <a:rPr lang="en-US" sz="1900" b="1" kern="1200" dirty="0"/>
            <a:t>energy storage utilization</a:t>
          </a:r>
          <a:r>
            <a:rPr lang="cs-CZ" sz="1900" kern="1200" dirty="0"/>
            <a:t> (Oxygen </a:t>
          </a:r>
          <a:r>
            <a:rPr lang="cs-CZ" sz="1900" kern="1200" dirty="0" err="1"/>
            <a:t>production</a:t>
          </a:r>
          <a:r>
            <a:rPr lang="cs-CZ" sz="1900" kern="1200" dirty="0"/>
            <a:t> </a:t>
          </a:r>
          <a:r>
            <a:rPr lang="cs-CZ" sz="1900" kern="1200" dirty="0" err="1"/>
            <a:t>for</a:t>
          </a:r>
          <a:r>
            <a:rPr lang="cs-CZ" sz="1900" kern="1200" dirty="0"/>
            <a:t> </a:t>
          </a:r>
          <a:r>
            <a:rPr lang="cs-CZ" sz="1900" kern="1200" dirty="0" err="1"/>
            <a:t>storage</a:t>
          </a:r>
          <a:r>
            <a:rPr lang="cs-CZ" sz="1900" kern="1200" dirty="0"/>
            <a:t>).</a:t>
          </a:r>
          <a:endParaRPr lang="en-US" sz="1900" kern="1200" dirty="0"/>
        </a:p>
      </dsp:txBody>
      <dsp:txXfrm>
        <a:off x="793596" y="3438708"/>
        <a:ext cx="8262858" cy="6870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7ECA6-C21C-407B-9987-0F7DF76DEBE8}">
      <dsp:nvSpPr>
        <dsp:cNvPr id="0" name=""/>
        <dsp:cNvSpPr/>
      </dsp:nvSpPr>
      <dsp:spPr>
        <a:xfrm>
          <a:off x="3102" y="59990"/>
          <a:ext cx="1511922" cy="1224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BB5429-70EA-4FC3-9FB3-DAE61A1760BC}">
      <dsp:nvSpPr>
        <dsp:cNvPr id="0" name=""/>
        <dsp:cNvSpPr/>
      </dsp:nvSpPr>
      <dsp:spPr>
        <a:xfrm>
          <a:off x="171094" y="219582"/>
          <a:ext cx="1511922" cy="1224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2023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WWTP electricity consumption distribution without PV</a:t>
          </a:r>
          <a:r>
            <a:rPr lang="cs-CZ" sz="1200" kern="1200" dirty="0"/>
            <a:t> </a:t>
          </a:r>
          <a:r>
            <a:rPr lang="cs-CZ" sz="1200" kern="1200" dirty="0" err="1"/>
            <a:t>system</a:t>
          </a:r>
          <a:endParaRPr lang="en-US" sz="1200" kern="1200" dirty="0"/>
        </a:p>
      </dsp:txBody>
      <dsp:txXfrm>
        <a:off x="206944" y="255432"/>
        <a:ext cx="1440222" cy="1152304"/>
      </dsp:txXfrm>
    </dsp:sp>
    <dsp:sp modelId="{9B3E6CC9-989F-4D6F-BCE7-634D60A0608F}">
      <dsp:nvSpPr>
        <dsp:cNvPr id="0" name=""/>
        <dsp:cNvSpPr/>
      </dsp:nvSpPr>
      <dsp:spPr>
        <a:xfrm>
          <a:off x="1851008" y="59990"/>
          <a:ext cx="1511922" cy="1224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E85C44-6CB1-48EA-8D6B-5C7DB3226CCE}">
      <dsp:nvSpPr>
        <dsp:cNvPr id="0" name=""/>
        <dsp:cNvSpPr/>
      </dsp:nvSpPr>
      <dsp:spPr>
        <a:xfrm>
          <a:off x="2018999" y="219582"/>
          <a:ext cx="1511922" cy="1224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2024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New PV system at WWTP covers consumption in spring–autumn only around noon</a:t>
          </a:r>
        </a:p>
      </dsp:txBody>
      <dsp:txXfrm>
        <a:off x="2054849" y="255432"/>
        <a:ext cx="1440222" cy="1152304"/>
      </dsp:txXfrm>
    </dsp:sp>
    <dsp:sp modelId="{3ABAD225-11EA-498A-8A37-105F7B5AB69E}">
      <dsp:nvSpPr>
        <dsp:cNvPr id="0" name=""/>
        <dsp:cNvSpPr/>
      </dsp:nvSpPr>
      <dsp:spPr>
        <a:xfrm>
          <a:off x="3698913" y="59990"/>
          <a:ext cx="1511922" cy="1224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8BE1E1-39B1-4178-BC82-9CA9AAA022AC}">
      <dsp:nvSpPr>
        <dsp:cNvPr id="0" name=""/>
        <dsp:cNvSpPr/>
      </dsp:nvSpPr>
      <dsp:spPr>
        <a:xfrm>
          <a:off x="3866905" y="219582"/>
          <a:ext cx="1511922" cy="1224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2024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Uncontrolled, unused PV system surplus</a:t>
          </a:r>
        </a:p>
      </dsp:txBody>
      <dsp:txXfrm>
        <a:off x="3902755" y="255432"/>
        <a:ext cx="1440222" cy="1152304"/>
      </dsp:txXfrm>
    </dsp:sp>
    <dsp:sp modelId="{89F56B95-C063-414F-8E3C-C3A154B8151B}">
      <dsp:nvSpPr>
        <dsp:cNvPr id="0" name=""/>
        <dsp:cNvSpPr/>
      </dsp:nvSpPr>
      <dsp:spPr>
        <a:xfrm>
          <a:off x="5546819" y="59990"/>
          <a:ext cx="1511922" cy="1224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BDC23-AB9E-4EEB-AB4F-B22439B0CF17}">
      <dsp:nvSpPr>
        <dsp:cNvPr id="0" name=""/>
        <dsp:cNvSpPr/>
      </dsp:nvSpPr>
      <dsp:spPr>
        <a:xfrm>
          <a:off x="5714810" y="219582"/>
          <a:ext cx="1511922" cy="1224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2024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Negative spot electricity prices due to PV overproduction across Europe</a:t>
          </a:r>
        </a:p>
      </dsp:txBody>
      <dsp:txXfrm>
        <a:off x="5750660" y="255432"/>
        <a:ext cx="1440222" cy="1152304"/>
      </dsp:txXfrm>
    </dsp:sp>
    <dsp:sp modelId="{8E1519F4-C5A6-4B9C-8C57-EECA790C76B8}">
      <dsp:nvSpPr>
        <dsp:cNvPr id="0" name=""/>
        <dsp:cNvSpPr/>
      </dsp:nvSpPr>
      <dsp:spPr>
        <a:xfrm>
          <a:off x="7394725" y="59990"/>
          <a:ext cx="1511922" cy="1224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CD369D-9146-4786-A198-DBDD2F18A1D0}">
      <dsp:nvSpPr>
        <dsp:cNvPr id="0" name=""/>
        <dsp:cNvSpPr/>
      </dsp:nvSpPr>
      <dsp:spPr>
        <a:xfrm>
          <a:off x="7562716" y="219582"/>
          <a:ext cx="1511922" cy="1224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2024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Unutilized surplus must be paid for (blue)</a:t>
          </a:r>
          <a:endParaRPr lang="cs-CZ" sz="1200" kern="1200" dirty="0"/>
        </a:p>
      </dsp:txBody>
      <dsp:txXfrm>
        <a:off x="7598566" y="255432"/>
        <a:ext cx="1440222" cy="11523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7ECA6-C21C-407B-9987-0F7DF76DEBE8}">
      <dsp:nvSpPr>
        <dsp:cNvPr id="0" name=""/>
        <dsp:cNvSpPr/>
      </dsp:nvSpPr>
      <dsp:spPr>
        <a:xfrm>
          <a:off x="-135233" y="1303"/>
          <a:ext cx="2044884" cy="18828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BB5429-70EA-4FC3-9FB3-DAE61A1760BC}">
      <dsp:nvSpPr>
        <dsp:cNvPr id="0" name=""/>
        <dsp:cNvSpPr/>
      </dsp:nvSpPr>
      <dsp:spPr>
        <a:xfrm>
          <a:off x="123188" y="246803"/>
          <a:ext cx="2044884" cy="18828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Potential of Oxygen </a:t>
          </a:r>
          <a:r>
            <a:rPr lang="en-US" sz="1200" b="1" kern="1200" dirty="0"/>
            <a:t>Retention Supersaturation Technology</a:t>
          </a:r>
          <a:endParaRPr lang="cs-CZ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Full utilization of PV surplus - Preparation and storage of oxygen for dosing in the evening, at night, and in the morning</a:t>
          </a:r>
        </a:p>
      </dsp:txBody>
      <dsp:txXfrm>
        <a:off x="178336" y="301951"/>
        <a:ext cx="1934588" cy="17725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AD225-11EA-498A-8A37-105F7B5AB69E}">
      <dsp:nvSpPr>
        <dsp:cNvPr id="0" name=""/>
        <dsp:cNvSpPr/>
      </dsp:nvSpPr>
      <dsp:spPr>
        <a:xfrm>
          <a:off x="141836" y="-18958"/>
          <a:ext cx="1097819" cy="10132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8BE1E1-39B1-4178-BC82-9CA9AAA022AC}">
      <dsp:nvSpPr>
        <dsp:cNvPr id="0" name=""/>
        <dsp:cNvSpPr/>
      </dsp:nvSpPr>
      <dsp:spPr>
        <a:xfrm>
          <a:off x="280902" y="113153"/>
          <a:ext cx="1097819" cy="10132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2024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Surplus from On-Site PV System</a:t>
          </a:r>
        </a:p>
      </dsp:txBody>
      <dsp:txXfrm>
        <a:off x="310579" y="142830"/>
        <a:ext cx="1038465" cy="953892"/>
      </dsp:txXfrm>
    </dsp:sp>
    <dsp:sp modelId="{89F56B95-C063-414F-8E3C-C3A154B8151B}">
      <dsp:nvSpPr>
        <dsp:cNvPr id="0" name=""/>
        <dsp:cNvSpPr/>
      </dsp:nvSpPr>
      <dsp:spPr>
        <a:xfrm>
          <a:off x="3787944" y="167"/>
          <a:ext cx="1515186" cy="10132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BDC23-AB9E-4EEB-AB4F-B22439B0CF17}">
      <dsp:nvSpPr>
        <dsp:cNvPr id="0" name=""/>
        <dsp:cNvSpPr/>
      </dsp:nvSpPr>
      <dsp:spPr>
        <a:xfrm>
          <a:off x="3927010" y="132279"/>
          <a:ext cx="1515186" cy="10132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2024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 err="1"/>
            <a:t>Optimization</a:t>
          </a:r>
          <a:r>
            <a:rPr lang="cs-CZ" sz="1200" kern="1200" dirty="0"/>
            <a:t> </a:t>
          </a:r>
          <a:r>
            <a:rPr lang="cs-CZ" sz="1200" kern="1200" dirty="0" err="1"/>
            <a:t>of</a:t>
          </a:r>
          <a:r>
            <a:rPr lang="cs-CZ" sz="1200" kern="1200" dirty="0"/>
            <a:t> </a:t>
          </a:r>
          <a:r>
            <a:rPr lang="cs-CZ" sz="1200" kern="1200" dirty="0" err="1"/>
            <a:t>Existing</a:t>
          </a:r>
          <a:r>
            <a:rPr lang="cs-CZ" sz="1200" kern="1200" dirty="0"/>
            <a:t> </a:t>
          </a:r>
          <a:r>
            <a:rPr lang="cs-CZ" sz="1200" kern="1200" dirty="0" err="1"/>
            <a:t>Consumption</a:t>
          </a:r>
          <a:endParaRPr lang="en-US" sz="1200" kern="1200" dirty="0"/>
        </a:p>
      </dsp:txBody>
      <dsp:txXfrm>
        <a:off x="3956687" y="161956"/>
        <a:ext cx="1455832" cy="953892"/>
      </dsp:txXfrm>
    </dsp:sp>
    <dsp:sp modelId="{8E1519F4-C5A6-4B9C-8C57-EECA790C76B8}">
      <dsp:nvSpPr>
        <dsp:cNvPr id="0" name=""/>
        <dsp:cNvSpPr/>
      </dsp:nvSpPr>
      <dsp:spPr>
        <a:xfrm>
          <a:off x="6339400" y="-13816"/>
          <a:ext cx="1251589" cy="10132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CD369D-9146-4786-A198-DBDD2F18A1D0}">
      <dsp:nvSpPr>
        <dsp:cNvPr id="0" name=""/>
        <dsp:cNvSpPr/>
      </dsp:nvSpPr>
      <dsp:spPr>
        <a:xfrm>
          <a:off x="6478465" y="118295"/>
          <a:ext cx="1251589" cy="10132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/>
            <a:t>2024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Trends in European Spot Prices</a:t>
          </a:r>
          <a:endParaRPr lang="cs-CZ" sz="1200" kern="1200" dirty="0"/>
        </a:p>
      </dsp:txBody>
      <dsp:txXfrm>
        <a:off x="6508142" y="147972"/>
        <a:ext cx="1192235" cy="9538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BF54BD-ED53-465E-9B8F-0A339B401E80}">
      <dsp:nvSpPr>
        <dsp:cNvPr id="0" name=""/>
        <dsp:cNvSpPr/>
      </dsp:nvSpPr>
      <dsp:spPr>
        <a:xfrm>
          <a:off x="0" y="113923"/>
          <a:ext cx="2827333" cy="1795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943260-0785-4DED-A687-C00F11EFB3FA}">
      <dsp:nvSpPr>
        <dsp:cNvPr id="0" name=""/>
        <dsp:cNvSpPr/>
      </dsp:nvSpPr>
      <dsp:spPr>
        <a:xfrm>
          <a:off x="314148" y="412364"/>
          <a:ext cx="2827333" cy="17953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Immediate WWTP capacity increase by 15–20%: Implications for urban planning possibilities.</a:t>
          </a:r>
        </a:p>
      </dsp:txBody>
      <dsp:txXfrm>
        <a:off x="366732" y="464948"/>
        <a:ext cx="2722165" cy="1690188"/>
      </dsp:txXfrm>
    </dsp:sp>
    <dsp:sp modelId="{9B3E6CC9-989F-4D6F-BCE7-634D60A0608F}">
      <dsp:nvSpPr>
        <dsp:cNvPr id="0" name=""/>
        <dsp:cNvSpPr/>
      </dsp:nvSpPr>
      <dsp:spPr>
        <a:xfrm>
          <a:off x="3455629" y="113923"/>
          <a:ext cx="2827333" cy="1795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E85C44-6CB1-48EA-8D6B-5C7DB3226CCE}">
      <dsp:nvSpPr>
        <dsp:cNvPr id="0" name=""/>
        <dsp:cNvSpPr/>
      </dsp:nvSpPr>
      <dsp:spPr>
        <a:xfrm>
          <a:off x="3769777" y="412364"/>
          <a:ext cx="2827333" cy="17953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Reduction in energy consumption by 5–15% (depending on specific conditions).</a:t>
          </a:r>
        </a:p>
      </dsp:txBody>
      <dsp:txXfrm>
        <a:off x="3822361" y="464948"/>
        <a:ext cx="2722165" cy="1690188"/>
      </dsp:txXfrm>
    </dsp:sp>
    <dsp:sp modelId="{3ABAD225-11EA-498A-8A37-105F7B5AB69E}">
      <dsp:nvSpPr>
        <dsp:cNvPr id="0" name=""/>
        <dsp:cNvSpPr/>
      </dsp:nvSpPr>
      <dsp:spPr>
        <a:xfrm>
          <a:off x="6911258" y="113923"/>
          <a:ext cx="2827333" cy="1795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8BE1E1-39B1-4178-BC82-9CA9AAA022AC}">
      <dsp:nvSpPr>
        <dsp:cNvPr id="0" name=""/>
        <dsp:cNvSpPr/>
      </dsp:nvSpPr>
      <dsp:spPr>
        <a:xfrm>
          <a:off x="7225406" y="412364"/>
          <a:ext cx="2827333" cy="17953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Utilization of surplus energy from renewable sources. (Further reduction of electricity costs, estimated at 20–30%).</a:t>
          </a:r>
        </a:p>
      </dsp:txBody>
      <dsp:txXfrm>
        <a:off x="7277990" y="464948"/>
        <a:ext cx="2722165" cy="1690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67C88-1BEA-4868-B894-4969E766EDBB}" type="datetimeFigureOut">
              <a:rPr lang="cs-CZ" smtClean="0"/>
              <a:t>14.03.2025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1B96-9145-408A-AFB9-FAD28B6748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8325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67C88-1BEA-4868-B894-4969E766EDBB}" type="datetimeFigureOut">
              <a:rPr lang="cs-CZ" smtClean="0"/>
              <a:t>14.03.2025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1B96-9145-408A-AFB9-FAD28B6748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986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67C88-1BEA-4868-B894-4969E766EDBB}" type="datetimeFigureOut">
              <a:rPr lang="cs-CZ" smtClean="0"/>
              <a:t>14.03.2025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1B96-9145-408A-AFB9-FAD28B6748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6100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67C88-1BEA-4868-B894-4969E766EDBB}" type="datetimeFigureOut">
              <a:rPr lang="cs-CZ" smtClean="0"/>
              <a:t>14.03.2025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1B96-9145-408A-AFB9-FAD28B6748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1223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67C88-1BEA-4868-B894-4969E766EDBB}" type="datetimeFigureOut">
              <a:rPr lang="cs-CZ" smtClean="0"/>
              <a:t>14.03.2025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1B96-9145-408A-AFB9-FAD28B6748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06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67C88-1BEA-4868-B894-4969E766EDBB}" type="datetimeFigureOut">
              <a:rPr lang="cs-CZ" smtClean="0"/>
              <a:t>14.03.2025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1B96-9145-408A-AFB9-FAD28B6748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7643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67C88-1BEA-4868-B894-4969E766EDBB}" type="datetimeFigureOut">
              <a:rPr lang="cs-CZ" smtClean="0"/>
              <a:t>14.03.2025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1B96-9145-408A-AFB9-FAD28B6748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114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67C88-1BEA-4868-B894-4969E766EDBB}" type="datetimeFigureOut">
              <a:rPr lang="cs-CZ" smtClean="0"/>
              <a:t>14.03.2025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1B96-9145-408A-AFB9-FAD28B6748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9461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67C88-1BEA-4868-B894-4969E766EDBB}" type="datetimeFigureOut">
              <a:rPr lang="cs-CZ" smtClean="0"/>
              <a:t>14.03.2025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1B96-9145-408A-AFB9-FAD28B6748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780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67C88-1BEA-4868-B894-4969E766EDBB}" type="datetimeFigureOut">
              <a:rPr lang="cs-CZ" smtClean="0"/>
              <a:t>14.03.2025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1B96-9145-408A-AFB9-FAD28B6748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4980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67C88-1BEA-4868-B894-4969E766EDBB}" type="datetimeFigureOut">
              <a:rPr lang="cs-CZ" smtClean="0"/>
              <a:t>14.03.2025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31B96-9145-408A-AFB9-FAD28B6748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369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67C88-1BEA-4868-B894-4969E766EDBB}" type="datetimeFigureOut">
              <a:rPr lang="cs-CZ" smtClean="0"/>
              <a:t>14.03.2025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31B96-9145-408A-AFB9-FAD28B6748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480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microsoft.com/office/2007/relationships/diagramDrawing" Target="../diagrams/drawing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diagramColors" Target="../diagrams/colors4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QuickStyle" Target="../diagrams/quickStyle4.xml"/><Relationship Id="rId5" Type="http://schemas.openxmlformats.org/officeDocument/2006/relationships/diagramQuickStyle" Target="../diagrams/quickStyle3.xml"/><Relationship Id="rId10" Type="http://schemas.openxmlformats.org/officeDocument/2006/relationships/diagramLayout" Target="../diagrams/layout4.xml"/><Relationship Id="rId4" Type="http://schemas.openxmlformats.org/officeDocument/2006/relationships/diagramLayout" Target="../diagrams/layout3.xml"/><Relationship Id="rId9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11.svg"/><Relationship Id="rId9" Type="http://schemas.microsoft.com/office/2007/relationships/diagramDrawing" Target="../diagrams/drawin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8F02F6-0CC0-D3BC-6A00-816C451BA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C69BAE-2F53-1FEF-08B9-3FD4D1191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5988" y="3127667"/>
            <a:ext cx="7811288" cy="981174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latin typeface="Myriad Pro" panose="020B0503030403020204" pitchFamily="34" charset="0"/>
              </a:rPr>
              <a:t>Oxygen </a:t>
            </a:r>
            <a:r>
              <a:rPr lang="cs-CZ" sz="4000" b="1" dirty="0" err="1">
                <a:latin typeface="Myriad Pro" panose="020B0503030403020204" pitchFamily="34" charset="0"/>
              </a:rPr>
              <a:t>Retention</a:t>
            </a:r>
            <a:r>
              <a:rPr lang="cs-CZ" sz="4000" b="1" dirty="0">
                <a:latin typeface="Myriad Pro" panose="020B0503030403020204" pitchFamily="34" charset="0"/>
              </a:rPr>
              <a:t> </a:t>
            </a:r>
            <a:r>
              <a:rPr lang="cs-CZ" sz="4000" b="1" dirty="0" err="1">
                <a:latin typeface="Myriad Pro" panose="020B0503030403020204" pitchFamily="34" charset="0"/>
              </a:rPr>
              <a:t>Supersaturation</a:t>
            </a:r>
            <a:endParaRPr lang="cs-CZ" sz="4000" b="1" dirty="0">
              <a:latin typeface="Myriad Pro" panose="020B0503030403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DBD802E-B621-FAC0-971F-1C066810B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4146" y="4248046"/>
            <a:ext cx="4779996" cy="399885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Myriad Pro" panose="020B0503030403020204" pitchFamily="34" charset="0"/>
              </a:rPr>
              <a:t>Technology </a:t>
            </a:r>
            <a:r>
              <a:rPr lang="cs-CZ" sz="2000" dirty="0" err="1">
                <a:latin typeface="Myriad Pro" panose="020B0503030403020204" pitchFamily="34" charset="0"/>
              </a:rPr>
              <a:t>introduction</a:t>
            </a:r>
            <a:endParaRPr lang="cs-CZ" sz="2000" dirty="0">
              <a:latin typeface="Myriad Pro" panose="020B0503030403020204" pitchFamily="34" charset="0"/>
            </a:endParaRPr>
          </a:p>
        </p:txBody>
      </p:sp>
      <p:pic>
        <p:nvPicPr>
          <p:cNvPr id="1026" name="Picture 2" descr="Logo TECO - TECO - Automatizace">
            <a:extLst>
              <a:ext uri="{FF2B5EF4-FFF2-40B4-BE49-F238E27FC236}">
                <a16:creationId xmlns:a16="http://schemas.microsoft.com/office/drawing/2014/main" id="{565E6ED2-7A19-0EB1-03E3-930999DF0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255" y="1228465"/>
            <a:ext cx="3538479" cy="109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2DDD9DA-64D2-CDA9-D891-0C391AE5B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956" y="1228465"/>
            <a:ext cx="2486375" cy="103919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F0F0AE5-9741-36EF-7BDA-D11C5890A0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5371" y="5315796"/>
            <a:ext cx="3429479" cy="82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81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61178-F6E4-E39B-C265-88CC6825F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C91940-B33F-E6BB-87CB-6249FCBDB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942" y="220718"/>
            <a:ext cx="10193459" cy="901788"/>
          </a:xfrm>
        </p:spPr>
        <p:txBody>
          <a:bodyPr/>
          <a:lstStyle/>
          <a:p>
            <a:r>
              <a:rPr lang="cs-CZ" dirty="0"/>
              <a:t>Technology Transfer and </a:t>
            </a:r>
            <a:r>
              <a:rPr lang="cs-CZ" dirty="0" err="1"/>
              <a:t>Consolidation</a:t>
            </a:r>
            <a:endParaRPr lang="cs-CZ" dirty="0">
              <a:latin typeface="Myriad Pro" panose="020B050303040302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A38BA7E-B578-104D-3FE8-CAE8C54AC69C}"/>
              </a:ext>
            </a:extLst>
          </p:cNvPr>
          <p:cNvSpPr txBox="1"/>
          <p:nvPr/>
        </p:nvSpPr>
        <p:spPr>
          <a:xfrm>
            <a:off x="3935072" y="937840"/>
            <a:ext cx="6114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AAC"/>
                </a:solidFill>
                <a:latin typeface="Myriad Pro" panose="020B0503030403020204" pitchFamily="34" charset="0"/>
              </a:rPr>
              <a:t>Oxygen Management, Energy, Measurement, and Automation</a:t>
            </a:r>
            <a:endParaRPr lang="cs-CZ" dirty="0">
              <a:solidFill>
                <a:srgbClr val="006AAC"/>
              </a:solidFill>
              <a:latin typeface="Myriad Pro" panose="020B0503030403020204" pitchFamily="34" charset="0"/>
            </a:endParaRPr>
          </a:p>
        </p:txBody>
      </p:sp>
      <p:graphicFrame>
        <p:nvGraphicFramePr>
          <p:cNvPr id="10" name="Zástupný symbol pro obsah 2">
            <a:extLst>
              <a:ext uri="{FF2B5EF4-FFF2-40B4-BE49-F238E27FC236}">
                <a16:creationId xmlns:a16="http://schemas.microsoft.com/office/drawing/2014/main" id="{8A78A730-5B6E-669D-8992-33EDD56DBD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7380318"/>
              </p:ext>
            </p:extLst>
          </p:nvPr>
        </p:nvGraphicFramePr>
        <p:xfrm>
          <a:off x="585952" y="1718420"/>
          <a:ext cx="9868819" cy="473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108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C786D4D-4F9B-4996-AC72-B4DE99CEF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5C786D4D-4F9B-4996-AC72-B4DE99CEF5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2B8DBB5-90A6-4AD6-B099-DE8B0F6E9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>
                                            <p:graphicEl>
                                              <a:dgm id="{B2B8DBB5-90A6-4AD6-B099-DE8B0F6E9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6691AFC-B7FE-4580-83FA-B8F085A77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graphicEl>
                                              <a:dgm id="{36691AFC-B7FE-4580-83FA-B8F085A772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A466BF2-54F7-40EE-82F3-17FBCC801A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graphicEl>
                                              <a:dgm id="{9A466BF2-54F7-40EE-82F3-17FBCC801A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1ABBAD0-BB06-4445-AEA5-723B6C90DB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>
                                            <p:graphicEl>
                                              <a:dgm id="{D1ABBAD0-BB06-4445-AEA5-723B6C90DB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51FBA3E-249C-4E5E-9F73-9DBB75C86C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>
                                            <p:graphicEl>
                                              <a:dgm id="{C51FBA3E-249C-4E5E-9F73-9DBB75C86C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08E45B6-BC9E-49D7-B3D0-56A9A735E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graphicEl>
                                              <a:dgm id="{908E45B6-BC9E-49D7-B3D0-56A9A735E5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C1935FE-84BD-4F36-979E-881CE25187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graphicEl>
                                              <a:dgm id="{1C1935FE-84BD-4F36-979E-881CE25187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370F5AB-0DB6-40E1-B2BE-6A4859B90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F370F5AB-0DB6-40E1-B2BE-6A4859B90C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9AF445A-64DA-43F7-9B5C-4B0EA706C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>
                                            <p:graphicEl>
                                              <a:dgm id="{29AF445A-64DA-43F7-9B5C-4B0EA706C1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8FBC667-08F1-46C2-A966-37897F6BF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>
                                            <p:graphicEl>
                                              <a:dgm id="{C8FBC667-08F1-46C2-A966-37897F6BFD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376BD8A-7129-4443-B0DF-8F408E0674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>
                                            <p:graphicEl>
                                              <a:dgm id="{3376BD8A-7129-4443-B0DF-8F408E0674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14E40AE-8957-47EA-BA9F-94B01EA61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>
                                            <p:graphicEl>
                                              <a:dgm id="{314E40AE-8957-47EA-BA9F-94B01EA619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A87388E-A865-4AA6-BCBD-F1E7BA5C2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>
                                            <p:graphicEl>
                                              <a:dgm id="{3A87388E-A865-4AA6-BCBD-F1E7BA5C2F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5FB929C-7CFE-498D-8934-FAE303945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>
                                            <p:graphicEl>
                                              <a:dgm id="{85FB929C-7CFE-498D-8934-FAE303945E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72942" y="220718"/>
            <a:ext cx="10193459" cy="901788"/>
          </a:xfrm>
        </p:spPr>
        <p:txBody>
          <a:bodyPr>
            <a:noAutofit/>
          </a:bodyPr>
          <a:lstStyle/>
          <a:p>
            <a:r>
              <a:rPr lang="en-US" sz="3600" dirty="0"/>
              <a:t>Understanding Oxygen Consumption in the Biofilter</a:t>
            </a:r>
            <a:endParaRPr lang="cs-CZ" sz="3600" dirty="0">
              <a:latin typeface="Myriad Pro" panose="020B0503030403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935072" y="937840"/>
            <a:ext cx="6114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006AAC"/>
                </a:solidFill>
                <a:latin typeface="Myriad Pro" panose="020B0503030403020204" pitchFamily="34" charset="0"/>
              </a:rPr>
              <a:t>Optimal</a:t>
            </a:r>
            <a:r>
              <a:rPr lang="cs-CZ" dirty="0">
                <a:solidFill>
                  <a:srgbClr val="006AAC"/>
                </a:solidFill>
                <a:latin typeface="Myriad Pro" panose="020B0503030403020204" pitchFamily="34" charset="0"/>
              </a:rPr>
              <a:t> Oxygen </a:t>
            </a:r>
            <a:r>
              <a:rPr lang="cs-CZ" dirty="0" err="1">
                <a:solidFill>
                  <a:srgbClr val="006AAC"/>
                </a:solidFill>
                <a:latin typeface="Myriad Pro" panose="020B0503030403020204" pitchFamily="34" charset="0"/>
              </a:rPr>
              <a:t>Concentration</a:t>
            </a:r>
            <a:r>
              <a:rPr lang="cs-CZ" dirty="0">
                <a:solidFill>
                  <a:srgbClr val="006AAC"/>
                </a:solidFill>
                <a:latin typeface="Myriad Pro" panose="020B0503030403020204" pitchFamily="34" charset="0"/>
              </a:rPr>
              <a:t> </a:t>
            </a:r>
            <a:r>
              <a:rPr lang="cs-CZ" dirty="0" err="1">
                <a:solidFill>
                  <a:srgbClr val="006AAC"/>
                </a:solidFill>
                <a:latin typeface="Myriad Pro" panose="020B0503030403020204" pitchFamily="34" charset="0"/>
              </a:rPr>
              <a:t>at</a:t>
            </a:r>
            <a:r>
              <a:rPr lang="cs-CZ" dirty="0">
                <a:solidFill>
                  <a:srgbClr val="006AAC"/>
                </a:solidFill>
                <a:latin typeface="Myriad Pro" panose="020B0503030403020204" pitchFamily="34" charset="0"/>
              </a:rPr>
              <a:t> </a:t>
            </a:r>
            <a:r>
              <a:rPr lang="cs-CZ" dirty="0" err="1">
                <a:solidFill>
                  <a:srgbClr val="006AAC"/>
                </a:solidFill>
                <a:latin typeface="Myriad Pro" panose="020B0503030403020204" pitchFamily="34" charset="0"/>
              </a:rPr>
              <a:t>Different</a:t>
            </a:r>
            <a:r>
              <a:rPr lang="cs-CZ" dirty="0">
                <a:solidFill>
                  <a:srgbClr val="006AAC"/>
                </a:solidFill>
                <a:latin typeface="Myriad Pro" panose="020B0503030403020204" pitchFamily="34" charset="0"/>
              </a:rPr>
              <a:t> </a:t>
            </a:r>
            <a:r>
              <a:rPr lang="cs-CZ" dirty="0" err="1">
                <a:solidFill>
                  <a:srgbClr val="006AAC"/>
                </a:solidFill>
                <a:latin typeface="Myriad Pro" panose="020B0503030403020204" pitchFamily="34" charset="0"/>
              </a:rPr>
              <a:t>Stages</a:t>
            </a:r>
            <a:endParaRPr lang="cs-CZ" dirty="0">
              <a:solidFill>
                <a:srgbClr val="006AAC"/>
              </a:solidFill>
              <a:latin typeface="Myriad Pro" panose="020B0503030403020204" pitchFamily="34" charset="0"/>
            </a:endParaRP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E7A29179-24BB-120B-A84D-2FA85E2F35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59071"/>
              </p:ext>
            </p:extLst>
          </p:nvPr>
        </p:nvGraphicFramePr>
        <p:xfrm>
          <a:off x="528034" y="1476778"/>
          <a:ext cx="9921025" cy="4717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4205">
                  <a:extLst>
                    <a:ext uri="{9D8B030D-6E8A-4147-A177-3AD203B41FA5}">
                      <a16:colId xmlns:a16="http://schemas.microsoft.com/office/drawing/2014/main" val="2340334732"/>
                    </a:ext>
                  </a:extLst>
                </a:gridCol>
                <a:gridCol w="1984205">
                  <a:extLst>
                    <a:ext uri="{9D8B030D-6E8A-4147-A177-3AD203B41FA5}">
                      <a16:colId xmlns:a16="http://schemas.microsoft.com/office/drawing/2014/main" val="1400428344"/>
                    </a:ext>
                  </a:extLst>
                </a:gridCol>
                <a:gridCol w="1984205">
                  <a:extLst>
                    <a:ext uri="{9D8B030D-6E8A-4147-A177-3AD203B41FA5}">
                      <a16:colId xmlns:a16="http://schemas.microsoft.com/office/drawing/2014/main" val="2944192035"/>
                    </a:ext>
                  </a:extLst>
                </a:gridCol>
                <a:gridCol w="1984205">
                  <a:extLst>
                    <a:ext uri="{9D8B030D-6E8A-4147-A177-3AD203B41FA5}">
                      <a16:colId xmlns:a16="http://schemas.microsoft.com/office/drawing/2014/main" val="519678294"/>
                    </a:ext>
                  </a:extLst>
                </a:gridCol>
                <a:gridCol w="1984205">
                  <a:extLst>
                    <a:ext uri="{9D8B030D-6E8A-4147-A177-3AD203B41FA5}">
                      <a16:colId xmlns:a16="http://schemas.microsoft.com/office/drawing/2014/main" val="697904518"/>
                    </a:ext>
                  </a:extLst>
                </a:gridCol>
              </a:tblGrid>
              <a:tr h="824247">
                <a:tc>
                  <a:txBody>
                    <a:bodyPr/>
                    <a:lstStyle/>
                    <a:p>
                      <a:r>
                        <a:rPr lang="cs-CZ" b="1" dirty="0" err="1"/>
                        <a:t>Stage</a:t>
                      </a:r>
                      <a:r>
                        <a:rPr lang="cs-CZ" b="1" dirty="0"/>
                        <a:t> </a:t>
                      </a:r>
                      <a:r>
                        <a:rPr lang="cs-CZ" b="1" dirty="0" err="1"/>
                        <a:t>of</a:t>
                      </a:r>
                      <a:r>
                        <a:rPr lang="cs-CZ" b="1" dirty="0"/>
                        <a:t> </a:t>
                      </a:r>
                      <a:r>
                        <a:rPr lang="cs-CZ" b="1" dirty="0" err="1"/>
                        <a:t>Biofilter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Chemical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Transformation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cs-CZ" dirty="0"/>
                    </a:p>
                    <a:p>
                      <a:r>
                        <a:rPr lang="cs-CZ" dirty="0" err="1"/>
                        <a:t>Bacterial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Strains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Optimal</a:t>
                      </a:r>
                      <a:r>
                        <a:rPr lang="cs-CZ" dirty="0"/>
                        <a:t> DO </a:t>
                      </a:r>
                      <a:r>
                        <a:rPr lang="cs-CZ" dirty="0" err="1"/>
                        <a:t>Saturation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Share of Total Oxygen Consumption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302526"/>
                  </a:ext>
                </a:extLst>
              </a:tr>
              <a:tr h="549572">
                <a:tc>
                  <a:txBody>
                    <a:bodyPr/>
                    <a:lstStyle/>
                    <a:p>
                      <a:r>
                        <a:rPr lang="cs-CZ" dirty="0"/>
                        <a:t>1. Aerobic </a:t>
                      </a:r>
                      <a:r>
                        <a:rPr lang="cs-CZ" dirty="0" err="1"/>
                        <a:t>Phase</a:t>
                      </a:r>
                      <a:r>
                        <a:rPr lang="cs-CZ" dirty="0"/>
                        <a:t> (</a:t>
                      </a:r>
                      <a:r>
                        <a:rPr lang="cs-CZ" dirty="0" err="1"/>
                        <a:t>Nitrification</a:t>
                      </a:r>
                      <a:r>
                        <a:rPr lang="cs-CZ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NH₃ → NO₂⁻ → NO₃⁻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Nitrosomonas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Nitrobacter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2–6 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55–60 %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605530"/>
                  </a:ext>
                </a:extLst>
              </a:tr>
              <a:tr h="785102">
                <a:tc>
                  <a:txBody>
                    <a:bodyPr/>
                    <a:lstStyle/>
                    <a:p>
                      <a:r>
                        <a:rPr lang="cs-CZ" dirty="0"/>
                        <a:t>2. </a:t>
                      </a:r>
                      <a:r>
                        <a:rPr lang="cs-CZ" dirty="0" err="1"/>
                        <a:t>Anoxic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Phase</a:t>
                      </a:r>
                      <a:r>
                        <a:rPr lang="cs-CZ" dirty="0"/>
                        <a:t> (</a:t>
                      </a:r>
                      <a:r>
                        <a:rPr lang="cs-CZ" dirty="0" err="1"/>
                        <a:t>Denitrification</a:t>
                      </a:r>
                      <a:r>
                        <a:rPr lang="cs-CZ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NO₃⁻ → NO₂⁻ → NO → N₂O → N₂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Paracoccus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Pseudomonas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0,1-0,3 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10-15%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193669"/>
                  </a:ext>
                </a:extLst>
              </a:tr>
              <a:tr h="1020633">
                <a:tc>
                  <a:txBody>
                    <a:bodyPr/>
                    <a:lstStyle/>
                    <a:p>
                      <a:r>
                        <a:rPr lang="cs-CZ" dirty="0"/>
                        <a:t>3. </a:t>
                      </a:r>
                      <a:r>
                        <a:rPr lang="cs-CZ" dirty="0" err="1"/>
                        <a:t>Anaerobic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Phase</a:t>
                      </a:r>
                      <a:r>
                        <a:rPr lang="cs-CZ" dirty="0"/>
                        <a:t> (</a:t>
                      </a:r>
                      <a:r>
                        <a:rPr lang="cs-CZ" dirty="0" err="1"/>
                        <a:t>Phosphorus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Removal</a:t>
                      </a:r>
                      <a:r>
                        <a:rPr lang="cs-CZ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Release and subsequent binding of phosphates</a:t>
                      </a:r>
                      <a:r>
                        <a:rPr lang="cs-CZ" dirty="0"/>
                        <a:t> (PO₄³⁻)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Acinetobacter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0,2-0,5 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5-10%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293027"/>
                  </a:ext>
                </a:extLst>
              </a:tr>
              <a:tr h="1020633">
                <a:tc>
                  <a:txBody>
                    <a:bodyPr/>
                    <a:lstStyle/>
                    <a:p>
                      <a:r>
                        <a:rPr lang="cs-CZ" dirty="0"/>
                        <a:t>4. </a:t>
                      </a:r>
                      <a:r>
                        <a:rPr lang="cs-CZ" dirty="0" err="1"/>
                        <a:t>Polishing</a:t>
                      </a:r>
                      <a:r>
                        <a:rPr lang="cs-CZ" dirty="0"/>
                        <a:t> (</a:t>
                      </a:r>
                      <a:r>
                        <a:rPr lang="cs-CZ" dirty="0" err="1"/>
                        <a:t>Water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Purification</a:t>
                      </a:r>
                      <a:r>
                        <a:rPr lang="cs-CZ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Removal of residual organic matter and particles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Aerobic </a:t>
                      </a:r>
                      <a:r>
                        <a:rPr lang="cs-CZ" dirty="0" err="1"/>
                        <a:t>bacteria</a:t>
                      </a:r>
                      <a:r>
                        <a:rPr lang="cs-CZ" dirty="0"/>
                        <a:t> (</a:t>
                      </a:r>
                      <a:r>
                        <a:rPr lang="cs-CZ" dirty="0" err="1"/>
                        <a:t>various</a:t>
                      </a:r>
                      <a:r>
                        <a:rPr lang="cs-CZ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1–4 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15-20%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806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02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CD458-3809-7AD7-A81B-A5558A437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803122-3EB6-3382-E7B9-DD38DCA86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942" y="220718"/>
            <a:ext cx="10193459" cy="901788"/>
          </a:xfrm>
        </p:spPr>
        <p:txBody>
          <a:bodyPr/>
          <a:lstStyle/>
          <a:p>
            <a:r>
              <a:rPr lang="cs-CZ" dirty="0"/>
              <a:t>Oxygen </a:t>
            </a:r>
            <a:r>
              <a:rPr lang="cs-CZ" dirty="0" err="1"/>
              <a:t>Distribution</a:t>
            </a:r>
            <a:r>
              <a:rPr lang="cs-CZ" dirty="0"/>
              <a:t> </a:t>
            </a:r>
            <a:r>
              <a:rPr lang="cs-CZ" dirty="0" err="1"/>
              <a:t>Methods</a:t>
            </a:r>
            <a:endParaRPr lang="cs-CZ" dirty="0">
              <a:latin typeface="Myriad Pro" panose="020B050303040302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AD2B22D-64CE-F58A-A77B-C1BC401DA21C}"/>
              </a:ext>
            </a:extLst>
          </p:cNvPr>
          <p:cNvSpPr txBox="1"/>
          <p:nvPr/>
        </p:nvSpPr>
        <p:spPr>
          <a:xfrm>
            <a:off x="3935072" y="937840"/>
            <a:ext cx="6114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AAC"/>
                </a:solidFill>
                <a:latin typeface="Myriad Pro" panose="020B0503030403020204" pitchFamily="34" charset="0"/>
              </a:rPr>
              <a:t>From the Perspective of Current Practice</a:t>
            </a:r>
            <a:endParaRPr lang="cs-CZ" dirty="0">
              <a:solidFill>
                <a:srgbClr val="006AAC"/>
              </a:solidFill>
              <a:latin typeface="Myriad Pro" panose="020B0503030403020204" pitchFamily="34" charset="0"/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911630B3-AB05-193C-5141-F9C77FBE64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974170"/>
              </p:ext>
            </p:extLst>
          </p:nvPr>
        </p:nvGraphicFramePr>
        <p:xfrm>
          <a:off x="1310334" y="1366520"/>
          <a:ext cx="8127999" cy="412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60686893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78328760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018537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Bubble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Aeration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Supersaturated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Water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468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Typical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Application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Biofilters</a:t>
                      </a:r>
                      <a:r>
                        <a:rPr lang="cs-CZ" dirty="0"/>
                        <a:t> in </a:t>
                      </a:r>
                      <a:r>
                        <a:rPr lang="cs-CZ" dirty="0" err="1"/>
                        <a:t>WWTPs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Biofilters</a:t>
                      </a:r>
                      <a:r>
                        <a:rPr lang="cs-CZ" dirty="0"/>
                        <a:t> in RAS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300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Oxygen Transfer </a:t>
                      </a:r>
                      <a:r>
                        <a:rPr lang="cs-CZ" dirty="0" err="1"/>
                        <a:t>Efficiency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3–6% per 1m water column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 to 100% when targeting sat</a:t>
                      </a:r>
                      <a:r>
                        <a:rPr lang="cs-CZ" dirty="0"/>
                        <a:t>.</a:t>
                      </a:r>
                      <a:r>
                        <a:rPr lang="en-US" dirty="0"/>
                        <a:t> &lt;50% DO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854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Oxygen </a:t>
                      </a:r>
                      <a:r>
                        <a:rPr lang="cs-CZ" dirty="0" err="1"/>
                        <a:t>Storage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Not </a:t>
                      </a:r>
                      <a:r>
                        <a:rPr lang="cs-CZ" dirty="0" err="1"/>
                        <a:t>possible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Oxygen </a:t>
                      </a:r>
                      <a:r>
                        <a:rPr lang="cs-CZ" dirty="0" err="1"/>
                        <a:t>storage</a:t>
                      </a:r>
                      <a:r>
                        <a:rPr lang="cs-CZ" dirty="0"/>
                        <a:t> in </a:t>
                      </a:r>
                      <a:r>
                        <a:rPr lang="cs-CZ" dirty="0" err="1"/>
                        <a:t>pressurized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tanks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042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Precision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of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Dosing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Low, oxygen transfer from bubbles is significantly influenced by water chemistry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High, oxygen is supplied in already dissolved form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624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Maintenance </a:t>
                      </a:r>
                      <a:r>
                        <a:rPr lang="cs-CZ" dirty="0" err="1"/>
                        <a:t>Requirements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High: Requires cleaning/replacement of aeration elements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Low: Oxygen is carried by pressurized water (jet injection)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96958"/>
                  </a:ext>
                </a:extLst>
              </a:tr>
            </a:tbl>
          </a:graphicData>
        </a:graphic>
      </p:graphicFrame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76C266DA-F1DB-0B49-F599-F6EED9BFF7C2}"/>
              </a:ext>
            </a:extLst>
          </p:cNvPr>
          <p:cNvSpPr/>
          <p:nvPr/>
        </p:nvSpPr>
        <p:spPr>
          <a:xfrm>
            <a:off x="1326469" y="5560965"/>
            <a:ext cx="8095731" cy="100073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With fine-bubble, clean diffusers placed at a depth of 5m, the "cost" of delivering </a:t>
            </a:r>
            <a:r>
              <a:rPr lang="en-US" sz="1600" b="1" dirty="0"/>
              <a:t>1kg of O₂</a:t>
            </a:r>
            <a:r>
              <a:rPr lang="en-US" sz="1600" dirty="0"/>
              <a:t> to activated sludge is </a:t>
            </a:r>
            <a:r>
              <a:rPr lang="en-US" sz="1600" b="1" dirty="0"/>
              <a:t>1.2–1.4 kWh</a:t>
            </a:r>
            <a:r>
              <a:rPr lang="en-US" sz="1600" dirty="0"/>
              <a:t> (under ideal conditions).</a:t>
            </a:r>
            <a:endParaRPr lang="cs-CZ" sz="1600" dirty="0"/>
          </a:p>
          <a:p>
            <a:pPr algn="ctr"/>
            <a:r>
              <a:rPr lang="en-US" sz="1600" dirty="0"/>
              <a:t>For supersaturated water, depth is irrelevant, energy consumption is </a:t>
            </a:r>
            <a:r>
              <a:rPr lang="en-US" sz="1600" b="1" dirty="0"/>
              <a:t>1.1–1.3 kWh per 1kg O₂</a:t>
            </a:r>
            <a:r>
              <a:rPr lang="cs-CZ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4789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56F88-2BA1-B00F-5C30-7F12D666D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4E88F6-84BE-F43A-51AA-645E24551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942" y="220718"/>
            <a:ext cx="10193459" cy="901788"/>
          </a:xfrm>
        </p:spPr>
        <p:txBody>
          <a:bodyPr/>
          <a:lstStyle/>
          <a:p>
            <a:r>
              <a:rPr lang="en-US" dirty="0"/>
              <a:t>Benefits of Proper Oxygen Dosing</a:t>
            </a:r>
            <a:endParaRPr lang="cs-CZ" dirty="0">
              <a:latin typeface="Myriad Pro" panose="020B050303040302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5B55C3-7DD2-B321-3379-0C40D00CCF2C}"/>
              </a:ext>
            </a:extLst>
          </p:cNvPr>
          <p:cNvSpPr txBox="1"/>
          <p:nvPr/>
        </p:nvSpPr>
        <p:spPr>
          <a:xfrm>
            <a:off x="3935072" y="937840"/>
            <a:ext cx="6114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rgbClr val="006AAC"/>
                </a:solidFill>
                <a:latin typeface="Myriad Pro" panose="020B0503030403020204" pitchFamily="34" charset="0"/>
              </a:rPr>
              <a:t>Utilizing</a:t>
            </a:r>
            <a:r>
              <a:rPr lang="cs-CZ" dirty="0">
                <a:solidFill>
                  <a:srgbClr val="006AAC"/>
                </a:solidFill>
                <a:latin typeface="Myriad Pro" panose="020B0503030403020204" pitchFamily="34" charset="0"/>
              </a:rPr>
              <a:t> </a:t>
            </a:r>
            <a:r>
              <a:rPr lang="cs-CZ" dirty="0" err="1">
                <a:solidFill>
                  <a:srgbClr val="006AAC"/>
                </a:solidFill>
                <a:latin typeface="Myriad Pro" panose="020B0503030403020204" pitchFamily="34" charset="0"/>
              </a:rPr>
              <a:t>Supersaturation</a:t>
            </a:r>
            <a:r>
              <a:rPr lang="cs-CZ" dirty="0">
                <a:solidFill>
                  <a:srgbClr val="006AAC"/>
                </a:solidFill>
                <a:latin typeface="Myriad Pro" panose="020B0503030403020204" pitchFamily="34" charset="0"/>
              </a:rPr>
              <a:t> Technology</a:t>
            </a:r>
          </a:p>
        </p:txBody>
      </p:sp>
      <p:graphicFrame>
        <p:nvGraphicFramePr>
          <p:cNvPr id="10" name="Zástupný symbol pro obsah 2">
            <a:extLst>
              <a:ext uri="{FF2B5EF4-FFF2-40B4-BE49-F238E27FC236}">
                <a16:creationId xmlns:a16="http://schemas.microsoft.com/office/drawing/2014/main" id="{3DED7FB2-A772-8F7E-DC57-E0F5C90FA4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2976680"/>
              </p:ext>
            </p:extLst>
          </p:nvPr>
        </p:nvGraphicFramePr>
        <p:xfrm>
          <a:off x="585952" y="1718420"/>
          <a:ext cx="9056455" cy="4129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235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FB7FBAA-3280-4E99-BD07-F2C5AE029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9FB7FBAA-3280-4E99-BD07-F2C5AE0290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33B937F-3353-4379-93D9-415E03450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>
                                            <p:graphicEl>
                                              <a:dgm id="{533B937F-3353-4379-93D9-415E03450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4ACBC4C-67F0-4127-90D5-8388CF918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graphicEl>
                                              <a:dgm id="{E4ACBC4C-67F0-4127-90D5-8388CF9185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0C871E7-B613-4D80-818B-CBBBAA913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graphicEl>
                                              <a:dgm id="{70C871E7-B613-4D80-818B-CBBBAA913C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2510B20-B16E-40B9-B3BA-3C7D631A7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>
                                            <p:graphicEl>
                                              <a:dgm id="{A2510B20-B16E-40B9-B3BA-3C7D631A7C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3059044-9D86-42BC-9E72-ACA0721EF8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>
                                            <p:graphicEl>
                                              <a:dgm id="{A3059044-9D86-42BC-9E72-ACA0721EF8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34DB3B0-0357-4197-BF58-490BE0EB9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graphicEl>
                                              <a:dgm id="{B34DB3B0-0357-4197-BF58-490BE0EB94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D3D813D-3506-4C3E-933C-8868D1E7F7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graphicEl>
                                              <a:dgm id="{AD3D813D-3506-4C3E-933C-8868D1E7F7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FFFCBFD-D966-4E84-BAF0-4544D9988A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4FFFCBFD-D966-4E84-BAF0-4544D9988A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3B8F701-C8B1-4B66-9E5E-BA36C10DB1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>
                                            <p:graphicEl>
                                              <a:dgm id="{43B8F701-C8B1-4B66-9E5E-BA36C10DB1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9373A49-7E03-42B1-8656-539BF4CD2E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>
                                            <p:graphicEl>
                                              <a:dgm id="{69373A49-7E03-42B1-8656-539BF4CD2E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510A3A5-6FC4-4889-8335-93BDFBE8E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>
                                            <p:graphicEl>
                                              <a:dgm id="{3510A3A5-6FC4-4889-8335-93BDFBE8EB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56229ED-07C2-4C0B-8AEF-592CC4E9A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>
                                            <p:graphicEl>
                                              <a:dgm id="{256229ED-07C2-4C0B-8AEF-592CC4E9A1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95D6F64-ACAC-48F9-A74A-4B98D0AB66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>
                                            <p:graphicEl>
                                              <a:dgm id="{295D6F64-ACAC-48F9-A74A-4B98D0AB66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96453A2-C894-419F-8BA8-528D7BCC45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>
                                            <p:graphicEl>
                                              <a:dgm id="{B96453A2-C894-419F-8BA8-528D7BCC45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9B8B2-428E-4DAD-1FAE-A494B9885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4B1146-7391-5CC8-A8DA-2B9FCE4E2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942" y="220718"/>
            <a:ext cx="10193459" cy="901788"/>
          </a:xfrm>
        </p:spPr>
        <p:txBody>
          <a:bodyPr>
            <a:normAutofit fontScale="90000"/>
          </a:bodyPr>
          <a:lstStyle/>
          <a:p>
            <a:r>
              <a:rPr lang="en-US" dirty="0"/>
              <a:t>Annual Electricity Consumption Profile in WWTPs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273B7BF-9358-BF53-D0F9-AEA60779D559}"/>
              </a:ext>
            </a:extLst>
          </p:cNvPr>
          <p:cNvSpPr txBox="1"/>
          <p:nvPr/>
        </p:nvSpPr>
        <p:spPr>
          <a:xfrm>
            <a:off x="1920100" y="937840"/>
            <a:ext cx="10062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AAC"/>
                </a:solidFill>
                <a:latin typeface="+mj-lt"/>
              </a:rPr>
              <a:t>Oxygen Regulation via Bubble Aeration Has No Potential for Utilizing Surplus from Uncontrolled PV Systems</a:t>
            </a:r>
            <a:endParaRPr lang="cs-CZ" dirty="0">
              <a:solidFill>
                <a:srgbClr val="006AAC"/>
              </a:solidFill>
              <a:latin typeface="+mj-lt"/>
            </a:endParaRPr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F8BF8E41-7631-CB31-C97E-627E24F66671}"/>
              </a:ext>
            </a:extLst>
          </p:cNvPr>
          <p:cNvCxnSpPr/>
          <p:nvPr/>
        </p:nvCxnSpPr>
        <p:spPr>
          <a:xfrm>
            <a:off x="851536" y="6649776"/>
            <a:ext cx="1368000" cy="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FD067FB7-63FE-4D69-BEE3-5753D00F22D3}"/>
              </a:ext>
            </a:extLst>
          </p:cNvPr>
          <p:cNvSpPr txBox="1"/>
          <p:nvPr/>
        </p:nvSpPr>
        <p:spPr>
          <a:xfrm>
            <a:off x="1232091" y="6433138"/>
            <a:ext cx="686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/>
              <a:t>24 </a:t>
            </a:r>
            <a:r>
              <a:rPr lang="cs-CZ" sz="1100" dirty="0" err="1"/>
              <a:t>hours</a:t>
            </a:r>
            <a:endParaRPr lang="cs-CZ" sz="1100" dirty="0"/>
          </a:p>
        </p:txBody>
      </p: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8109FE78-51CB-5454-65A1-68E4E85A4027}"/>
              </a:ext>
            </a:extLst>
          </p:cNvPr>
          <p:cNvCxnSpPr/>
          <p:nvPr/>
        </p:nvCxnSpPr>
        <p:spPr>
          <a:xfrm>
            <a:off x="565846" y="3034207"/>
            <a:ext cx="0" cy="327600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A467CF68-2A10-24B8-E65E-3C4CD362499E}"/>
              </a:ext>
            </a:extLst>
          </p:cNvPr>
          <p:cNvSpPr txBox="1"/>
          <p:nvPr/>
        </p:nvSpPr>
        <p:spPr>
          <a:xfrm>
            <a:off x="-23605" y="4285375"/>
            <a:ext cx="762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 </a:t>
            </a:r>
            <a:r>
              <a:rPr lang="cs-CZ" dirty="0" err="1"/>
              <a:t>year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r="75141"/>
          <a:stretch/>
        </p:blipFill>
        <p:spPr>
          <a:xfrm>
            <a:off x="6370865" y="3090601"/>
            <a:ext cx="1504461" cy="3311001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2"/>
          <a:srcRect l="24968" t="-702" r="50173" b="702"/>
          <a:stretch/>
        </p:blipFill>
        <p:spPr>
          <a:xfrm>
            <a:off x="2707813" y="2999206"/>
            <a:ext cx="1504461" cy="3311001"/>
          </a:xfrm>
          <a:prstGeom prst="rect">
            <a:avLst/>
          </a:prstGeom>
        </p:spPr>
      </p:pic>
      <p:pic>
        <p:nvPicPr>
          <p:cNvPr id="29" name="Obrázek 28"/>
          <p:cNvPicPr>
            <a:picLocks noChangeAspect="1"/>
          </p:cNvPicPr>
          <p:nvPr/>
        </p:nvPicPr>
        <p:blipFill rotWithShape="1">
          <a:blip r:embed="rId2"/>
          <a:srcRect l="50192" r="24949"/>
          <a:stretch/>
        </p:blipFill>
        <p:spPr>
          <a:xfrm>
            <a:off x="4665824" y="2999206"/>
            <a:ext cx="1504461" cy="3311001"/>
          </a:xfrm>
          <a:prstGeom prst="rect">
            <a:avLst/>
          </a:prstGeom>
        </p:spPr>
      </p:pic>
      <p:pic>
        <p:nvPicPr>
          <p:cNvPr id="30" name="Obrázek 29"/>
          <p:cNvPicPr>
            <a:picLocks noChangeAspect="1"/>
          </p:cNvPicPr>
          <p:nvPr/>
        </p:nvPicPr>
        <p:blipFill rotWithShape="1">
          <a:blip r:embed="rId2"/>
          <a:srcRect l="75032" t="-1170" r="109" b="1170"/>
          <a:stretch/>
        </p:blipFill>
        <p:spPr>
          <a:xfrm>
            <a:off x="8205684" y="3034207"/>
            <a:ext cx="1504461" cy="3311001"/>
          </a:xfrm>
          <a:prstGeom prst="rect">
            <a:avLst/>
          </a:prstGeom>
        </p:spPr>
      </p:pic>
      <p:graphicFrame>
        <p:nvGraphicFramePr>
          <p:cNvPr id="32" name="Zástupný symbol pro obsah 2">
            <a:extLst>
              <a:ext uri="{FF2B5EF4-FFF2-40B4-BE49-F238E27FC236}">
                <a16:creationId xmlns:a16="http://schemas.microsoft.com/office/drawing/2014/main" id="{3DC1FECD-1B4C-4733-C820-4D22B97574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0044889"/>
              </p:ext>
            </p:extLst>
          </p:nvPr>
        </p:nvGraphicFramePr>
        <p:xfrm>
          <a:off x="748184" y="1461051"/>
          <a:ext cx="9077742" cy="1503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Obrázek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6898" y="3010600"/>
            <a:ext cx="1492885" cy="3288212"/>
          </a:xfrm>
          <a:prstGeom prst="rect">
            <a:avLst/>
          </a:prstGeom>
        </p:spPr>
      </p:pic>
      <p:graphicFrame>
        <p:nvGraphicFramePr>
          <p:cNvPr id="33" name="Zástupný symbol pro obsah 2">
            <a:extLst>
              <a:ext uri="{FF2B5EF4-FFF2-40B4-BE49-F238E27FC236}">
                <a16:creationId xmlns:a16="http://schemas.microsoft.com/office/drawing/2014/main" id="{3DC1FECD-1B4C-4733-C820-4D22B97574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024943"/>
              </p:ext>
            </p:extLst>
          </p:nvPr>
        </p:nvGraphicFramePr>
        <p:xfrm>
          <a:off x="9910725" y="3320927"/>
          <a:ext cx="2759371" cy="2129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9" name="Pravá složená závorka 8"/>
          <p:cNvSpPr/>
          <p:nvPr/>
        </p:nvSpPr>
        <p:spPr>
          <a:xfrm>
            <a:off x="9486591" y="3723975"/>
            <a:ext cx="424133" cy="2018148"/>
          </a:xfrm>
          <a:prstGeom prst="rightBrace">
            <a:avLst>
              <a:gd name="adj1" fmla="val 58573"/>
              <a:gd name="adj2" fmla="val 50000"/>
            </a:avLst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766447" y="6525789"/>
            <a:ext cx="1069384" cy="24797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Highest</a:t>
            </a:r>
            <a:r>
              <a:rPr lang="cs-CZ" dirty="0"/>
              <a:t> </a:t>
            </a:r>
          </a:p>
        </p:txBody>
      </p:sp>
      <p:sp>
        <p:nvSpPr>
          <p:cNvPr id="35" name="Obdélník 34"/>
          <p:cNvSpPr/>
          <p:nvPr/>
        </p:nvSpPr>
        <p:spPr>
          <a:xfrm>
            <a:off x="4131132" y="6525789"/>
            <a:ext cx="1069384" cy="247973"/>
          </a:xfrm>
          <a:prstGeom prst="rect">
            <a:avLst/>
          </a:prstGeom>
          <a:solidFill>
            <a:srgbClr val="FEE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Medium</a:t>
            </a:r>
          </a:p>
        </p:txBody>
      </p:sp>
      <p:sp>
        <p:nvSpPr>
          <p:cNvPr id="36" name="Obdélník 35"/>
          <p:cNvSpPr/>
          <p:nvPr/>
        </p:nvSpPr>
        <p:spPr>
          <a:xfrm>
            <a:off x="5418054" y="6525788"/>
            <a:ext cx="1069384" cy="247973"/>
          </a:xfrm>
          <a:prstGeom prst="rect">
            <a:avLst/>
          </a:prstGeom>
          <a:solidFill>
            <a:srgbClr val="8AC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Lowest</a:t>
            </a:r>
            <a:endParaRPr lang="cs-CZ" dirty="0"/>
          </a:p>
        </p:txBody>
      </p:sp>
      <p:sp>
        <p:nvSpPr>
          <p:cNvPr id="37" name="Obdélník 36"/>
          <p:cNvSpPr/>
          <p:nvPr/>
        </p:nvSpPr>
        <p:spPr>
          <a:xfrm>
            <a:off x="6745055" y="6525787"/>
            <a:ext cx="1069384" cy="2479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tx1"/>
                </a:solidFill>
              </a:rPr>
              <a:t>None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8004274" y="6525786"/>
            <a:ext cx="1069384" cy="2479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Negative</a:t>
            </a:r>
          </a:p>
        </p:txBody>
      </p:sp>
    </p:spTree>
    <p:extLst>
      <p:ext uri="{BB962C8B-B14F-4D97-AF65-F5344CB8AC3E}">
        <p14:creationId xmlns:p14="http://schemas.microsoft.com/office/powerpoint/2010/main" val="141958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9B8B2-428E-4DAD-1FAE-A494B9885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4B1146-7391-5CC8-A8DA-2B9FCE4E2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477" y="174222"/>
            <a:ext cx="10193459" cy="901788"/>
          </a:xfrm>
        </p:spPr>
        <p:txBody>
          <a:bodyPr>
            <a:noAutofit/>
          </a:bodyPr>
          <a:lstStyle/>
          <a:p>
            <a:r>
              <a:rPr lang="en-US" sz="2800" dirty="0"/>
              <a:t>Utilization of PV Energy Storage for On-Site Oxygen Production</a:t>
            </a:r>
            <a:endParaRPr lang="cs-CZ" sz="28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273B7BF-9358-BF53-D0F9-AEA60779D559}"/>
              </a:ext>
            </a:extLst>
          </p:cNvPr>
          <p:cNvSpPr txBox="1"/>
          <p:nvPr/>
        </p:nvSpPr>
        <p:spPr>
          <a:xfrm>
            <a:off x="5954250" y="866493"/>
            <a:ext cx="5396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AAC"/>
                </a:solidFill>
                <a:latin typeface="+mj-lt"/>
              </a:rPr>
              <a:t>Oxygen </a:t>
            </a:r>
            <a:r>
              <a:rPr lang="cs-CZ" dirty="0">
                <a:solidFill>
                  <a:srgbClr val="006AAC"/>
                </a:solidFill>
                <a:latin typeface="+mj-lt"/>
              </a:rPr>
              <a:t>c</a:t>
            </a:r>
            <a:r>
              <a:rPr lang="en-US" dirty="0">
                <a:solidFill>
                  <a:srgbClr val="006AAC"/>
                </a:solidFill>
                <a:latin typeface="+mj-lt"/>
              </a:rPr>
              <a:t>an </a:t>
            </a:r>
            <a:r>
              <a:rPr lang="cs-CZ" dirty="0">
                <a:solidFill>
                  <a:srgbClr val="006AAC"/>
                </a:solidFill>
                <a:latin typeface="+mj-lt"/>
              </a:rPr>
              <a:t>b</a:t>
            </a:r>
            <a:r>
              <a:rPr lang="en-US" dirty="0">
                <a:solidFill>
                  <a:srgbClr val="006AAC"/>
                </a:solidFill>
                <a:latin typeface="+mj-lt"/>
              </a:rPr>
              <a:t>e </a:t>
            </a:r>
            <a:r>
              <a:rPr lang="cs-CZ" dirty="0">
                <a:solidFill>
                  <a:srgbClr val="006AAC"/>
                </a:solidFill>
                <a:latin typeface="+mj-lt"/>
              </a:rPr>
              <a:t>u</a:t>
            </a:r>
            <a:r>
              <a:rPr lang="en-US" dirty="0">
                <a:solidFill>
                  <a:srgbClr val="006AAC"/>
                </a:solidFill>
                <a:latin typeface="+mj-lt"/>
              </a:rPr>
              <a:t>sed </a:t>
            </a:r>
            <a:r>
              <a:rPr lang="cs-CZ" dirty="0">
                <a:solidFill>
                  <a:srgbClr val="006AAC"/>
                </a:solidFill>
                <a:latin typeface="+mj-lt"/>
              </a:rPr>
              <a:t>a</a:t>
            </a:r>
            <a:r>
              <a:rPr lang="en-US" dirty="0" err="1">
                <a:solidFill>
                  <a:srgbClr val="006AAC"/>
                </a:solidFill>
                <a:latin typeface="+mj-lt"/>
              </a:rPr>
              <a:t>lso</a:t>
            </a:r>
            <a:r>
              <a:rPr lang="en-US" dirty="0">
                <a:solidFill>
                  <a:srgbClr val="006AAC"/>
                </a:solidFill>
                <a:latin typeface="+mj-lt"/>
              </a:rPr>
              <a:t> in </a:t>
            </a:r>
            <a:r>
              <a:rPr lang="cs-CZ" dirty="0">
                <a:solidFill>
                  <a:srgbClr val="006AAC"/>
                </a:solidFill>
                <a:latin typeface="+mj-lt"/>
              </a:rPr>
              <a:t>s</a:t>
            </a:r>
            <a:r>
              <a:rPr lang="en-US" dirty="0" err="1">
                <a:solidFill>
                  <a:srgbClr val="006AAC"/>
                </a:solidFill>
                <a:latin typeface="+mj-lt"/>
              </a:rPr>
              <a:t>ludge</a:t>
            </a:r>
            <a:r>
              <a:rPr lang="en-US" dirty="0">
                <a:solidFill>
                  <a:srgbClr val="006AAC"/>
                </a:solidFill>
                <a:latin typeface="+mj-lt"/>
              </a:rPr>
              <a:t> </a:t>
            </a:r>
            <a:r>
              <a:rPr lang="cs-CZ" dirty="0">
                <a:solidFill>
                  <a:srgbClr val="006AAC"/>
                </a:solidFill>
                <a:latin typeface="+mj-lt"/>
              </a:rPr>
              <a:t>t</a:t>
            </a:r>
            <a:r>
              <a:rPr lang="en-US" dirty="0" err="1">
                <a:solidFill>
                  <a:srgbClr val="006AAC"/>
                </a:solidFill>
                <a:latin typeface="+mj-lt"/>
              </a:rPr>
              <a:t>reatment</a:t>
            </a:r>
            <a:r>
              <a:rPr lang="en-US" dirty="0">
                <a:solidFill>
                  <a:srgbClr val="006AAC"/>
                </a:solidFill>
                <a:latin typeface="+mj-lt"/>
              </a:rPr>
              <a:t> </a:t>
            </a:r>
            <a:r>
              <a:rPr lang="cs-CZ" dirty="0">
                <a:solidFill>
                  <a:srgbClr val="006AAC"/>
                </a:solidFill>
                <a:latin typeface="+mj-lt"/>
              </a:rPr>
              <a:t>p</a:t>
            </a:r>
            <a:r>
              <a:rPr lang="en-US" dirty="0" err="1">
                <a:solidFill>
                  <a:srgbClr val="006AAC"/>
                </a:solidFill>
                <a:latin typeface="+mj-lt"/>
              </a:rPr>
              <a:t>rocesses</a:t>
            </a:r>
            <a:endParaRPr lang="cs-CZ" dirty="0">
              <a:solidFill>
                <a:srgbClr val="006AAC"/>
              </a:solidFill>
              <a:latin typeface="+mj-lt"/>
            </a:endParaRPr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F8BF8E41-7631-CB31-C97E-627E24F66671}"/>
              </a:ext>
            </a:extLst>
          </p:cNvPr>
          <p:cNvCxnSpPr/>
          <p:nvPr/>
        </p:nvCxnSpPr>
        <p:spPr>
          <a:xfrm>
            <a:off x="1107742" y="6611604"/>
            <a:ext cx="1368000" cy="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FD067FB7-63FE-4D69-BEE3-5753D00F22D3}"/>
              </a:ext>
            </a:extLst>
          </p:cNvPr>
          <p:cNvSpPr txBox="1"/>
          <p:nvPr/>
        </p:nvSpPr>
        <p:spPr>
          <a:xfrm>
            <a:off x="1488297" y="6394966"/>
            <a:ext cx="6880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/>
              <a:t>24 hodin</a:t>
            </a:r>
          </a:p>
        </p:txBody>
      </p: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8109FE78-51CB-5454-65A1-68E4E85A4027}"/>
              </a:ext>
            </a:extLst>
          </p:cNvPr>
          <p:cNvCxnSpPr/>
          <p:nvPr/>
        </p:nvCxnSpPr>
        <p:spPr>
          <a:xfrm>
            <a:off x="565846" y="3034207"/>
            <a:ext cx="0" cy="3276000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A467CF68-2A10-24B8-E65E-3C4CD362499E}"/>
              </a:ext>
            </a:extLst>
          </p:cNvPr>
          <p:cNvSpPr txBox="1"/>
          <p:nvPr/>
        </p:nvSpPr>
        <p:spPr>
          <a:xfrm>
            <a:off x="-23605" y="4285375"/>
            <a:ext cx="762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 </a:t>
            </a:r>
            <a:r>
              <a:rPr lang="cs-CZ" dirty="0" err="1"/>
              <a:t>year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r="75141"/>
          <a:stretch/>
        </p:blipFill>
        <p:spPr>
          <a:xfrm>
            <a:off x="6885214" y="1854591"/>
            <a:ext cx="2024554" cy="4455616"/>
          </a:xfrm>
          <a:prstGeom prst="rect">
            <a:avLst/>
          </a:prstGeom>
        </p:spPr>
      </p:pic>
      <p:pic>
        <p:nvPicPr>
          <p:cNvPr id="22" name="Obrázek 21"/>
          <p:cNvPicPr>
            <a:picLocks noChangeAspect="1"/>
          </p:cNvPicPr>
          <p:nvPr/>
        </p:nvPicPr>
        <p:blipFill rotWithShape="1">
          <a:blip r:embed="rId2"/>
          <a:srcRect l="24968" t="-702" r="50173" b="702"/>
          <a:stretch/>
        </p:blipFill>
        <p:spPr>
          <a:xfrm>
            <a:off x="4541681" y="1832156"/>
            <a:ext cx="2044942" cy="4500486"/>
          </a:xfrm>
          <a:prstGeom prst="rect">
            <a:avLst/>
          </a:prstGeom>
        </p:spPr>
      </p:pic>
      <p:pic>
        <p:nvPicPr>
          <p:cNvPr id="29" name="Obrázek 28"/>
          <p:cNvPicPr>
            <a:picLocks noChangeAspect="1"/>
          </p:cNvPicPr>
          <p:nvPr/>
        </p:nvPicPr>
        <p:blipFill rotWithShape="1">
          <a:blip r:embed="rId2"/>
          <a:srcRect l="50192" r="24949"/>
          <a:stretch/>
        </p:blipFill>
        <p:spPr>
          <a:xfrm>
            <a:off x="719006" y="1894480"/>
            <a:ext cx="2044942" cy="4455515"/>
          </a:xfrm>
          <a:prstGeom prst="rect">
            <a:avLst/>
          </a:prstGeom>
        </p:spPr>
      </p:pic>
      <p:sp>
        <p:nvSpPr>
          <p:cNvPr id="6" name="Volný tvar 5"/>
          <p:cNvSpPr/>
          <p:nvPr/>
        </p:nvSpPr>
        <p:spPr>
          <a:xfrm>
            <a:off x="8401114" y="1967236"/>
            <a:ext cx="365812" cy="4281379"/>
          </a:xfrm>
          <a:custGeom>
            <a:avLst/>
            <a:gdLst>
              <a:gd name="connsiteX0" fmla="*/ 94056 w 365812"/>
              <a:gd name="connsiteY0" fmla="*/ 0 h 4281379"/>
              <a:gd name="connsiteX1" fmla="*/ 365276 w 365812"/>
              <a:gd name="connsiteY1" fmla="*/ 1991532 h 4281379"/>
              <a:gd name="connsiteX2" fmla="*/ 32063 w 365812"/>
              <a:gd name="connsiteY2" fmla="*/ 4091552 h 4281379"/>
              <a:gd name="connsiteX3" fmla="*/ 32063 w 365812"/>
              <a:gd name="connsiteY3" fmla="*/ 4052806 h 428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812" h="4281379">
                <a:moveTo>
                  <a:pt x="94056" y="0"/>
                </a:moveTo>
                <a:cubicBezTo>
                  <a:pt x="234832" y="654803"/>
                  <a:pt x="375608" y="1309607"/>
                  <a:pt x="365276" y="1991532"/>
                </a:cubicBezTo>
                <a:cubicBezTo>
                  <a:pt x="354944" y="2673457"/>
                  <a:pt x="87598" y="3748006"/>
                  <a:pt x="32063" y="4091552"/>
                </a:cubicBezTo>
                <a:cubicBezTo>
                  <a:pt x="-23472" y="4435098"/>
                  <a:pt x="4295" y="4243952"/>
                  <a:pt x="32063" y="4052806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Volný tvar 17"/>
          <p:cNvSpPr/>
          <p:nvPr/>
        </p:nvSpPr>
        <p:spPr>
          <a:xfrm rot="10800000">
            <a:off x="7746947" y="1967237"/>
            <a:ext cx="160051" cy="4281379"/>
          </a:xfrm>
          <a:custGeom>
            <a:avLst/>
            <a:gdLst>
              <a:gd name="connsiteX0" fmla="*/ 94056 w 365812"/>
              <a:gd name="connsiteY0" fmla="*/ 0 h 4281379"/>
              <a:gd name="connsiteX1" fmla="*/ 365276 w 365812"/>
              <a:gd name="connsiteY1" fmla="*/ 1991532 h 4281379"/>
              <a:gd name="connsiteX2" fmla="*/ 32063 w 365812"/>
              <a:gd name="connsiteY2" fmla="*/ 4091552 h 4281379"/>
              <a:gd name="connsiteX3" fmla="*/ 32063 w 365812"/>
              <a:gd name="connsiteY3" fmla="*/ 4052806 h 428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812" h="4281379">
                <a:moveTo>
                  <a:pt x="94056" y="0"/>
                </a:moveTo>
                <a:cubicBezTo>
                  <a:pt x="234832" y="654803"/>
                  <a:pt x="375608" y="1309607"/>
                  <a:pt x="365276" y="1991532"/>
                </a:cubicBezTo>
                <a:cubicBezTo>
                  <a:pt x="354944" y="2673457"/>
                  <a:pt x="87598" y="3748006"/>
                  <a:pt x="32063" y="4091552"/>
                </a:cubicBezTo>
                <a:cubicBezTo>
                  <a:pt x="-23472" y="4435098"/>
                  <a:pt x="4295" y="4243952"/>
                  <a:pt x="32063" y="4052806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9667661" y="1854591"/>
            <a:ext cx="1932821" cy="1369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Morning and evening price peaks= energy shortage in the grid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1" name="Zaoblený obdélník 20"/>
          <p:cNvSpPr/>
          <p:nvPr/>
        </p:nvSpPr>
        <p:spPr>
          <a:xfrm>
            <a:off x="9667661" y="4082399"/>
            <a:ext cx="1932821" cy="14322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Nighttime and midday price drops = energy surplus in the grid</a:t>
            </a:r>
            <a:endParaRPr lang="cs-CZ" dirty="0">
              <a:solidFill>
                <a:srgbClr val="00B050"/>
              </a:solidFill>
            </a:endParaRPr>
          </a:p>
        </p:txBody>
      </p:sp>
      <p:cxnSp>
        <p:nvCxnSpPr>
          <p:cNvPr id="12" name="Přímá spojnice se šipkou 11"/>
          <p:cNvCxnSpPr/>
          <p:nvPr/>
        </p:nvCxnSpPr>
        <p:spPr>
          <a:xfrm flipH="1">
            <a:off x="8710047" y="2265264"/>
            <a:ext cx="957614" cy="6639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H="1">
            <a:off x="7826973" y="2240056"/>
            <a:ext cx="1886754" cy="7709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H="1" flipV="1">
            <a:off x="8198603" y="4403127"/>
            <a:ext cx="1469058" cy="426204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>
            <a:stCxn id="21" idx="1"/>
          </p:cNvCxnSpPr>
          <p:nvPr/>
        </p:nvCxnSpPr>
        <p:spPr>
          <a:xfrm flipH="1" flipV="1">
            <a:off x="7384942" y="2980759"/>
            <a:ext cx="2282719" cy="181777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>
            <a:off x="7384942" y="2371237"/>
            <a:ext cx="0" cy="3168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>
            <a:off x="8188270" y="2341114"/>
            <a:ext cx="0" cy="3168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aoblený obdélník 35"/>
          <p:cNvSpPr/>
          <p:nvPr/>
        </p:nvSpPr>
        <p:spPr>
          <a:xfrm>
            <a:off x="3338437" y="3879023"/>
            <a:ext cx="574486" cy="94453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O</a:t>
            </a:r>
            <a:r>
              <a:rPr lang="cs-CZ" sz="1600" baseline="-25000" dirty="0"/>
              <a:t>2</a:t>
            </a:r>
          </a:p>
        </p:txBody>
      </p:sp>
      <p:sp>
        <p:nvSpPr>
          <p:cNvPr id="37" name="Obdélník 36" descr="Stáhnout se souvislou výplní"/>
          <p:cNvSpPr/>
          <p:nvPr/>
        </p:nvSpPr>
        <p:spPr>
          <a:xfrm>
            <a:off x="3404401" y="3410644"/>
            <a:ext cx="433575" cy="433575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8" name="Obdélník 37"/>
          <p:cNvSpPr/>
          <p:nvPr/>
        </p:nvSpPr>
        <p:spPr>
          <a:xfrm>
            <a:off x="2882239" y="1856175"/>
            <a:ext cx="1430958" cy="15446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00B050"/>
                </a:solidFill>
              </a:rPr>
              <a:t>Oxygen </a:t>
            </a:r>
            <a:r>
              <a:rPr lang="cs-CZ" sz="1600" dirty="0" err="1">
                <a:solidFill>
                  <a:srgbClr val="00B050"/>
                </a:solidFill>
              </a:rPr>
              <a:t>concentrator</a:t>
            </a:r>
            <a:r>
              <a:rPr lang="cs-CZ" sz="1600" dirty="0">
                <a:solidFill>
                  <a:srgbClr val="00B050"/>
                </a:solidFill>
              </a:rPr>
              <a:t> (PSA)</a:t>
            </a:r>
          </a:p>
          <a:p>
            <a:pPr algn="ctr"/>
            <a:endParaRPr lang="cs-CZ" sz="1600" dirty="0">
              <a:solidFill>
                <a:srgbClr val="00B050"/>
              </a:solidFill>
            </a:endParaRPr>
          </a:p>
          <a:p>
            <a:pPr algn="ctr"/>
            <a:r>
              <a:rPr lang="en-US" sz="1100" dirty="0">
                <a:solidFill>
                  <a:srgbClr val="00B050"/>
                </a:solidFill>
              </a:rPr>
              <a:t>Utilizes on-site or the cheapest available electricity</a:t>
            </a:r>
            <a:endParaRPr lang="cs-CZ" sz="1100" dirty="0">
              <a:solidFill>
                <a:srgbClr val="00B050"/>
              </a:solidFill>
            </a:endParaRPr>
          </a:p>
        </p:txBody>
      </p:sp>
      <p:cxnSp>
        <p:nvCxnSpPr>
          <p:cNvPr id="40" name="Přímá spojnice se šipkou 39"/>
          <p:cNvCxnSpPr/>
          <p:nvPr/>
        </p:nvCxnSpPr>
        <p:spPr>
          <a:xfrm flipV="1">
            <a:off x="2045535" y="2727702"/>
            <a:ext cx="777558" cy="6044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Volný tvar 40"/>
          <p:cNvSpPr/>
          <p:nvPr/>
        </p:nvSpPr>
        <p:spPr>
          <a:xfrm>
            <a:off x="6055450" y="1941709"/>
            <a:ext cx="365812" cy="4281379"/>
          </a:xfrm>
          <a:custGeom>
            <a:avLst/>
            <a:gdLst>
              <a:gd name="connsiteX0" fmla="*/ 94056 w 365812"/>
              <a:gd name="connsiteY0" fmla="*/ 0 h 4281379"/>
              <a:gd name="connsiteX1" fmla="*/ 365276 w 365812"/>
              <a:gd name="connsiteY1" fmla="*/ 1991532 h 4281379"/>
              <a:gd name="connsiteX2" fmla="*/ 32063 w 365812"/>
              <a:gd name="connsiteY2" fmla="*/ 4091552 h 4281379"/>
              <a:gd name="connsiteX3" fmla="*/ 32063 w 365812"/>
              <a:gd name="connsiteY3" fmla="*/ 4052806 h 428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812" h="4281379">
                <a:moveTo>
                  <a:pt x="94056" y="0"/>
                </a:moveTo>
                <a:cubicBezTo>
                  <a:pt x="234832" y="654803"/>
                  <a:pt x="375608" y="1309607"/>
                  <a:pt x="365276" y="1991532"/>
                </a:cubicBezTo>
                <a:cubicBezTo>
                  <a:pt x="354944" y="2673457"/>
                  <a:pt x="87598" y="3748006"/>
                  <a:pt x="32063" y="4091552"/>
                </a:cubicBezTo>
                <a:cubicBezTo>
                  <a:pt x="-23472" y="4435098"/>
                  <a:pt x="4295" y="4243952"/>
                  <a:pt x="32063" y="4052806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Volný tvar 41"/>
          <p:cNvSpPr/>
          <p:nvPr/>
        </p:nvSpPr>
        <p:spPr>
          <a:xfrm rot="10800000">
            <a:off x="5222775" y="1941709"/>
            <a:ext cx="160051" cy="4281379"/>
          </a:xfrm>
          <a:custGeom>
            <a:avLst/>
            <a:gdLst>
              <a:gd name="connsiteX0" fmla="*/ 94056 w 365812"/>
              <a:gd name="connsiteY0" fmla="*/ 0 h 4281379"/>
              <a:gd name="connsiteX1" fmla="*/ 365276 w 365812"/>
              <a:gd name="connsiteY1" fmla="*/ 1991532 h 4281379"/>
              <a:gd name="connsiteX2" fmla="*/ 32063 w 365812"/>
              <a:gd name="connsiteY2" fmla="*/ 4091552 h 4281379"/>
              <a:gd name="connsiteX3" fmla="*/ 32063 w 365812"/>
              <a:gd name="connsiteY3" fmla="*/ 4052806 h 428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812" h="4281379">
                <a:moveTo>
                  <a:pt x="94056" y="0"/>
                </a:moveTo>
                <a:cubicBezTo>
                  <a:pt x="234832" y="654803"/>
                  <a:pt x="375608" y="1309607"/>
                  <a:pt x="365276" y="1991532"/>
                </a:cubicBezTo>
                <a:cubicBezTo>
                  <a:pt x="354944" y="2673457"/>
                  <a:pt x="87598" y="3748006"/>
                  <a:pt x="32063" y="4091552"/>
                </a:cubicBezTo>
                <a:cubicBezTo>
                  <a:pt x="-23472" y="4435098"/>
                  <a:pt x="4295" y="4243952"/>
                  <a:pt x="32063" y="4052806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4" name="Přímá spojnice se šipkou 43"/>
          <p:cNvCxnSpPr>
            <a:stCxn id="36" idx="3"/>
            <a:endCxn id="42" idx="1"/>
          </p:cNvCxnSpPr>
          <p:nvPr/>
        </p:nvCxnSpPr>
        <p:spPr>
          <a:xfrm flipV="1">
            <a:off x="3912923" y="4231556"/>
            <a:ext cx="1310087" cy="1197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se šipkou 45"/>
          <p:cNvCxnSpPr>
            <a:stCxn id="36" idx="3"/>
          </p:cNvCxnSpPr>
          <p:nvPr/>
        </p:nvCxnSpPr>
        <p:spPr>
          <a:xfrm flipV="1">
            <a:off x="3912923" y="4351292"/>
            <a:ext cx="244593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bdélník 46"/>
          <p:cNvSpPr/>
          <p:nvPr/>
        </p:nvSpPr>
        <p:spPr>
          <a:xfrm>
            <a:off x="2882239" y="4933116"/>
            <a:ext cx="1430958" cy="15755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rgbClr val="00B050"/>
                </a:solidFill>
              </a:rPr>
              <a:t>Oxygen </a:t>
            </a:r>
            <a:r>
              <a:rPr lang="cs-CZ" sz="1600" dirty="0" err="1">
                <a:solidFill>
                  <a:srgbClr val="00B050"/>
                </a:solidFill>
              </a:rPr>
              <a:t>dosing</a:t>
            </a:r>
            <a:r>
              <a:rPr lang="cs-CZ" sz="1600" dirty="0">
                <a:solidFill>
                  <a:srgbClr val="00B050"/>
                </a:solidFill>
              </a:rPr>
              <a:t> </a:t>
            </a:r>
            <a:r>
              <a:rPr lang="cs-CZ" sz="1600" dirty="0" err="1">
                <a:solidFill>
                  <a:srgbClr val="00B050"/>
                </a:solidFill>
              </a:rPr>
              <a:t>from</a:t>
            </a:r>
            <a:r>
              <a:rPr lang="cs-CZ" sz="1600" dirty="0">
                <a:solidFill>
                  <a:srgbClr val="00B050"/>
                </a:solidFill>
              </a:rPr>
              <a:t> </a:t>
            </a:r>
            <a:r>
              <a:rPr lang="cs-CZ" sz="1600" dirty="0" err="1">
                <a:solidFill>
                  <a:srgbClr val="00B050"/>
                </a:solidFill>
              </a:rPr>
              <a:t>storage</a:t>
            </a:r>
            <a:endParaRPr lang="cs-CZ" sz="1600" dirty="0">
              <a:solidFill>
                <a:srgbClr val="00B050"/>
              </a:solidFill>
            </a:endParaRPr>
          </a:p>
          <a:p>
            <a:pPr algn="ctr"/>
            <a:endParaRPr lang="cs-CZ" sz="1600" dirty="0">
              <a:solidFill>
                <a:srgbClr val="00B050"/>
              </a:solidFill>
            </a:endParaRPr>
          </a:p>
          <a:p>
            <a:pPr algn="ctr"/>
            <a:r>
              <a:rPr lang="en-US" sz="1100" dirty="0">
                <a:solidFill>
                  <a:srgbClr val="00B050"/>
                </a:solidFill>
              </a:rPr>
              <a:t>Allows the WWTP to avoid purchasing electricity during morning and evening peaks</a:t>
            </a:r>
            <a:endParaRPr lang="cs-CZ" sz="1100" dirty="0">
              <a:solidFill>
                <a:srgbClr val="00B050"/>
              </a:solidFill>
            </a:endParaRPr>
          </a:p>
        </p:txBody>
      </p:sp>
      <p:graphicFrame>
        <p:nvGraphicFramePr>
          <p:cNvPr id="57" name="Zástupný symbol pro obsah 2">
            <a:extLst>
              <a:ext uri="{FF2B5EF4-FFF2-40B4-BE49-F238E27FC236}">
                <a16:creationId xmlns:a16="http://schemas.microsoft.com/office/drawing/2014/main" id="{3DC1FECD-1B4C-4733-C820-4D22B97574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9863004"/>
              </p:ext>
            </p:extLst>
          </p:nvPr>
        </p:nvGraphicFramePr>
        <p:xfrm>
          <a:off x="1107742" y="1464025"/>
          <a:ext cx="8565598" cy="1145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269176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10EC3C-72C4-913C-94F1-42ABF7D9D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2C2E0C-8645-1B7D-C87D-7C07B7844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942" y="220718"/>
            <a:ext cx="10193459" cy="901788"/>
          </a:xfrm>
        </p:spPr>
        <p:txBody>
          <a:bodyPr/>
          <a:lstStyle/>
          <a:p>
            <a:r>
              <a:rPr lang="cs-CZ" dirty="0"/>
              <a:t>Technology </a:t>
            </a:r>
            <a:r>
              <a:rPr lang="cs-CZ" dirty="0" err="1"/>
              <a:t>Benefits</a:t>
            </a:r>
            <a:endParaRPr lang="cs-CZ" dirty="0">
              <a:latin typeface="Myriad Pro" panose="020B050303040302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BDC2F48-15DC-3EF4-1A80-F63EC3B68C26}"/>
              </a:ext>
            </a:extLst>
          </p:cNvPr>
          <p:cNvSpPr txBox="1"/>
          <p:nvPr/>
        </p:nvSpPr>
        <p:spPr>
          <a:xfrm>
            <a:off x="2518996" y="937840"/>
            <a:ext cx="8179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AAC"/>
                </a:solidFill>
                <a:latin typeface="Myriad Pro" panose="020B0503030403020204" pitchFamily="34" charset="0"/>
              </a:rPr>
              <a:t>Transition to Supersaturation Technology in Combination with Energy Dispatching</a:t>
            </a:r>
            <a:endParaRPr lang="cs-CZ" dirty="0">
              <a:solidFill>
                <a:srgbClr val="006AAC"/>
              </a:solidFill>
              <a:latin typeface="Myriad Pro" panose="020B0503030403020204" pitchFamily="34" charset="0"/>
            </a:endParaRPr>
          </a:p>
        </p:txBody>
      </p:sp>
      <p:graphicFrame>
        <p:nvGraphicFramePr>
          <p:cNvPr id="10" name="Zástupný symbol pro obsah 2">
            <a:extLst>
              <a:ext uri="{FF2B5EF4-FFF2-40B4-BE49-F238E27FC236}">
                <a16:creationId xmlns:a16="http://schemas.microsoft.com/office/drawing/2014/main" id="{3DC1FECD-1B4C-4733-C820-4D22B97574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3068525"/>
              </p:ext>
            </p:extLst>
          </p:nvPr>
        </p:nvGraphicFramePr>
        <p:xfrm>
          <a:off x="585952" y="1718420"/>
          <a:ext cx="10052740" cy="2321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E80E9018-C653-BF8E-9C60-9F8BB10CED45}"/>
              </a:ext>
            </a:extLst>
          </p:cNvPr>
          <p:cNvSpPr/>
          <p:nvPr/>
        </p:nvSpPr>
        <p:spPr>
          <a:xfrm>
            <a:off x="866043" y="4198327"/>
            <a:ext cx="8884626" cy="158944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Water management accounts for 2–3% of total energy consumption in the EU. Wastewater treatment: 1–2% of annual consumption (28–56 TWh).</a:t>
            </a:r>
            <a:endParaRPr lang="cs-CZ" sz="2000" dirty="0"/>
          </a:p>
          <a:p>
            <a:pPr algn="ctr"/>
            <a:endParaRPr lang="cs-CZ" sz="2000" dirty="0"/>
          </a:p>
          <a:p>
            <a:pPr algn="ctr"/>
            <a:r>
              <a:rPr lang="en-US" sz="2000" dirty="0"/>
              <a:t>For comparison: The </a:t>
            </a:r>
            <a:r>
              <a:rPr lang="en-US" sz="2000" dirty="0" err="1"/>
              <a:t>Dukovany</a:t>
            </a:r>
            <a:r>
              <a:rPr lang="en-US" sz="2000" dirty="0"/>
              <a:t> nuclear power plant generated 14.3 TWh in 2020.</a:t>
            </a:r>
            <a:endParaRPr lang="cs-CZ" sz="2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43EA975-C056-3A94-4376-2077ED84BC29}"/>
              </a:ext>
            </a:extLst>
          </p:cNvPr>
          <p:cNvSpPr txBox="1"/>
          <p:nvPr/>
        </p:nvSpPr>
        <p:spPr>
          <a:xfrm>
            <a:off x="984738" y="5974373"/>
            <a:ext cx="9245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/>
              <a:t>*) </a:t>
            </a:r>
            <a:r>
              <a:rPr lang="cs-CZ" sz="1200" i="1" dirty="0" err="1"/>
              <a:t>Sources</a:t>
            </a:r>
            <a:r>
              <a:rPr lang="cs-CZ" sz="1200" i="1" dirty="0"/>
              <a:t>: </a:t>
            </a:r>
            <a:r>
              <a:rPr lang="en-US" sz="1200" i="1" dirty="0"/>
              <a:t>EUREAU (European Federation of National Water Services)</a:t>
            </a:r>
            <a:r>
              <a:rPr lang="cs-CZ" sz="1200" i="1" dirty="0"/>
              <a:t>, EEA (</a:t>
            </a:r>
            <a:r>
              <a:rPr lang="cs-CZ" sz="1200" i="1" dirty="0" err="1"/>
              <a:t>European</a:t>
            </a:r>
            <a:r>
              <a:rPr lang="cs-CZ" sz="1200" i="1" dirty="0"/>
              <a:t> Environment </a:t>
            </a:r>
            <a:r>
              <a:rPr lang="cs-CZ" sz="1200" i="1" dirty="0" err="1"/>
              <a:t>Agency</a:t>
            </a:r>
            <a:r>
              <a:rPr lang="cs-CZ" sz="1200" i="1" dirty="0"/>
              <a:t>), JRC (Joint </a:t>
            </a:r>
            <a:r>
              <a:rPr lang="cs-CZ" sz="1200" i="1" dirty="0" err="1"/>
              <a:t>Research</a:t>
            </a:r>
            <a:r>
              <a:rPr lang="cs-CZ" sz="1200" i="1" dirty="0"/>
              <a:t> Centre)</a:t>
            </a:r>
          </a:p>
        </p:txBody>
      </p:sp>
    </p:spTree>
    <p:extLst>
      <p:ext uri="{BB962C8B-B14F-4D97-AF65-F5344CB8AC3E}">
        <p14:creationId xmlns:p14="http://schemas.microsoft.com/office/powerpoint/2010/main" val="2111159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97526-FDBA-BCAC-1093-716C52DF0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E1471D-515D-8BDD-1601-C44B716F9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317434"/>
            <a:ext cx="2500685" cy="901788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Conclusion</a:t>
            </a:r>
            <a:endParaRPr lang="cs-CZ" b="1" dirty="0">
              <a:latin typeface="Myriad Pro" panose="020B050303040302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938F075-6AD4-46F9-4AFC-3B927B348963}"/>
              </a:ext>
            </a:extLst>
          </p:cNvPr>
          <p:cNvSpPr txBox="1"/>
          <p:nvPr/>
        </p:nvSpPr>
        <p:spPr>
          <a:xfrm>
            <a:off x="633235" y="1749669"/>
            <a:ext cx="992989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The amount of oxygen consumed is determined by bacteria.</a:t>
            </a:r>
            <a:endParaRPr lang="cs-CZ" sz="2800" dirty="0"/>
          </a:p>
          <a:p>
            <a:pPr algn="ctr"/>
            <a:endParaRPr lang="cs-CZ" sz="2800" dirty="0"/>
          </a:p>
          <a:p>
            <a:pPr algn="ctr"/>
            <a:r>
              <a:rPr lang="en-US" sz="2800" dirty="0"/>
              <a:t>Our goal is to ensure they do not also control energy management.</a:t>
            </a:r>
            <a:endParaRPr lang="cs-CZ" sz="28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26F543F-4854-0E4E-DD83-AD425BD9F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553" y="4126961"/>
            <a:ext cx="2486375" cy="1039197"/>
          </a:xfrm>
          <a:prstGeom prst="rect">
            <a:avLst/>
          </a:prstGeom>
        </p:spPr>
      </p:pic>
      <p:pic>
        <p:nvPicPr>
          <p:cNvPr id="11" name="Picture 2" descr="Logo TECO - TECO - Automatizace">
            <a:extLst>
              <a:ext uri="{FF2B5EF4-FFF2-40B4-BE49-F238E27FC236}">
                <a16:creationId xmlns:a16="http://schemas.microsoft.com/office/drawing/2014/main" id="{CFCAAD26-077C-A78E-7A10-4ECF9A906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730" y="4208042"/>
            <a:ext cx="2859985" cy="88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18618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38383</TotalTime>
  <Words>794</Words>
  <Application>Microsoft Office PowerPoint</Application>
  <PresentationFormat>Širokoúhlá obrazovka</PresentationFormat>
  <Paragraphs>118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Myriad Pro</vt:lpstr>
      <vt:lpstr>Motiv Office</vt:lpstr>
      <vt:lpstr>Oxygen Retention Supersaturation</vt:lpstr>
      <vt:lpstr>Technology Transfer and Consolidation</vt:lpstr>
      <vt:lpstr>Understanding Oxygen Consumption in the Biofilter</vt:lpstr>
      <vt:lpstr>Oxygen Distribution Methods</vt:lpstr>
      <vt:lpstr>Benefits of Proper Oxygen Dosing</vt:lpstr>
      <vt:lpstr>Annual Electricity Consumption Profile in WWTPs</vt:lpstr>
      <vt:lpstr>Utilization of PV Energy Storage for On-Site Oxygen Production</vt:lpstr>
      <vt:lpstr>Technology Benefits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Windows User</dc:creator>
  <cp:lastModifiedBy>Michael Janeček</cp:lastModifiedBy>
  <cp:revision>67</cp:revision>
  <dcterms:created xsi:type="dcterms:W3CDTF">2023-05-17T13:12:57Z</dcterms:created>
  <dcterms:modified xsi:type="dcterms:W3CDTF">2025-03-16T19:19:55Z</dcterms:modified>
</cp:coreProperties>
</file>